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64" r:id="rId5"/>
    <p:sldId id="273" r:id="rId6"/>
    <p:sldId id="272" r:id="rId7"/>
    <p:sldId id="265" r:id="rId8"/>
    <p:sldId id="285" r:id="rId9"/>
    <p:sldId id="277" r:id="rId10"/>
    <p:sldId id="286" r:id="rId11"/>
    <p:sldId id="278" r:id="rId12"/>
    <p:sldId id="293" r:id="rId13"/>
    <p:sldId id="287" r:id="rId14"/>
    <p:sldId id="291" r:id="rId15"/>
    <p:sldId id="284" r:id="rId16"/>
  </p:sldIdLst>
  <p:sldSz cx="11522075" cy="6480175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00"/>
    <a:srgbClr val="005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70488" autoAdjust="0"/>
  </p:normalViewPr>
  <p:slideViewPr>
    <p:cSldViewPr>
      <p:cViewPr varScale="1">
        <p:scale>
          <a:sx n="51" d="100"/>
          <a:sy n="51" d="100"/>
        </p:scale>
        <p:origin x="1494" y="78"/>
      </p:cViewPr>
      <p:guideLst>
        <p:guide orient="horz" pos="2041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2DD47-D72C-4B3D-AFF5-570E54205F4A}" type="datetimeFigureOut">
              <a:rPr lang="de-DE" smtClean="0"/>
              <a:t>24.03.2015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F1569-9D1C-4536-A78B-50ED6C9B51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566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Intro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F1569-9D1C-4536-A78B-50ED6C9B51F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297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5" indent="0">
              <a:lnSpc>
                <a:spcPct val="120000"/>
              </a:lnSpc>
              <a:spcBef>
                <a:spcPts val="300"/>
              </a:spcBef>
              <a:spcAft>
                <a:spcPts val="400"/>
              </a:spcAft>
              <a:buClr>
                <a:srgbClr val="195491"/>
              </a:buClr>
              <a:buSzPct val="75000"/>
              <a:buFont typeface="Wingdings" panose="05000000000000000000" pitchFamily="2" charset="2"/>
              <a:buNone/>
            </a:pPr>
            <a:r>
              <a:rPr lang="de-DE" b="1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Jak </a:t>
            </a:r>
            <a:r>
              <a:rPr lang="de-DE" b="1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juz</a:t>
            </a:r>
            <a:r>
              <a:rPr lang="de-DE" b="1" baseline="0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</a:t>
            </a:r>
            <a:r>
              <a:rPr lang="de-DE" b="1" baseline="0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zdażyłem</a:t>
            </a:r>
            <a:r>
              <a:rPr lang="de-DE" b="1" baseline="0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</a:t>
            </a:r>
            <a:r>
              <a:rPr lang="de-DE" b="1" baseline="0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wspomnieć</a:t>
            </a:r>
            <a:r>
              <a:rPr lang="de-DE" b="1" baseline="0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, </a:t>
            </a:r>
            <a:r>
              <a:rPr lang="de-DE" b="1" baseline="0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p</a:t>
            </a:r>
            <a:r>
              <a:rPr lang="de-DE" b="1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ostawiliśmy</a:t>
            </a:r>
            <a:r>
              <a:rPr lang="de-DE" b="1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</a:t>
            </a:r>
            <a:r>
              <a:rPr lang="de-DE" b="1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sobie</a:t>
            </a:r>
            <a:r>
              <a:rPr lang="de-DE" b="1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</a:t>
            </a:r>
            <a:r>
              <a:rPr lang="de-DE" b="1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za</a:t>
            </a:r>
            <a:r>
              <a:rPr lang="de-DE" b="1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</a:t>
            </a:r>
            <a:r>
              <a:rPr lang="de-DE" b="1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cel</a:t>
            </a:r>
            <a:r>
              <a:rPr lang="de-DE" b="1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</a:t>
            </a:r>
            <a:r>
              <a:rPr lang="de-DE" b="1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zbudowanie</a:t>
            </a:r>
            <a:r>
              <a:rPr lang="de-DE" b="1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</a:t>
            </a:r>
            <a:r>
              <a:rPr lang="de-DE" b="1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własnego</a:t>
            </a:r>
            <a:r>
              <a:rPr lang="de-DE" b="1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</a:t>
            </a:r>
            <a:r>
              <a:rPr lang="de-DE" b="1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modelu</a:t>
            </a:r>
            <a:r>
              <a:rPr lang="de-DE" b="1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</a:t>
            </a:r>
            <a:r>
              <a:rPr lang="de-DE" b="1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scoringowego</a:t>
            </a:r>
            <a:r>
              <a:rPr lang="de-DE" b="1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-</a:t>
            </a:r>
            <a:r>
              <a:rPr lang="de-DE" b="1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aby</a:t>
            </a:r>
            <a:r>
              <a:rPr lang="de-DE" b="1" baseline="0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 </a:t>
            </a:r>
            <a:r>
              <a:rPr lang="de-DE" b="1" baseline="0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udowodnić</a:t>
            </a:r>
            <a:r>
              <a:rPr lang="de-DE" b="1" baseline="0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</a:t>
            </a:r>
            <a:r>
              <a:rPr lang="de-DE" b="1" baseline="0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błędy</a:t>
            </a:r>
            <a:r>
              <a:rPr lang="de-DE" b="1" baseline="0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</a:t>
            </a:r>
            <a:r>
              <a:rPr lang="de-DE" b="1" baseline="0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popełniane</a:t>
            </a:r>
            <a:r>
              <a:rPr lang="de-DE" b="1" baseline="0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</a:t>
            </a:r>
            <a:r>
              <a:rPr lang="de-DE" b="1" baseline="0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przez</a:t>
            </a:r>
            <a:r>
              <a:rPr lang="de-DE" b="1" baseline="0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</a:t>
            </a:r>
            <a:r>
              <a:rPr lang="de-DE" b="1" baseline="0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tradycyjne</a:t>
            </a:r>
            <a:r>
              <a:rPr lang="de-DE" b="1" baseline="0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</a:t>
            </a:r>
            <a:r>
              <a:rPr lang="de-DE" b="1" baseline="0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banki.Plan</a:t>
            </a:r>
            <a:r>
              <a:rPr lang="de-DE" b="1" baseline="0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</a:t>
            </a:r>
            <a:r>
              <a:rPr lang="de-DE" b="1" baseline="0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zakładał</a:t>
            </a:r>
            <a:r>
              <a:rPr lang="de-DE" b="1" baseline="0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</a:t>
            </a:r>
            <a:r>
              <a:rPr lang="de-DE" b="1" baseline="0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uruchomienie</a:t>
            </a:r>
            <a:r>
              <a:rPr lang="de-DE" b="1" baseline="0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</a:t>
            </a:r>
            <a:r>
              <a:rPr lang="de-DE" b="1" baseline="0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modelu</a:t>
            </a:r>
            <a:r>
              <a:rPr lang="de-DE" b="1" baseline="0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</a:t>
            </a:r>
            <a:r>
              <a:rPr lang="de-DE" b="1" baseline="0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scoringowego</a:t>
            </a:r>
            <a:r>
              <a:rPr lang="de-DE" b="1" baseline="0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i </a:t>
            </a:r>
            <a:r>
              <a:rPr lang="de-DE" b="1" baseline="0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zaprezentowanie</a:t>
            </a:r>
            <a:r>
              <a:rPr lang="de-DE" b="1" baseline="0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</a:t>
            </a:r>
            <a:r>
              <a:rPr lang="de-DE" b="1" baseline="0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go</a:t>
            </a:r>
            <a:r>
              <a:rPr lang="de-DE" b="1" baseline="0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 </a:t>
            </a:r>
            <a:r>
              <a:rPr lang="de-DE" b="1" baseline="0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bankom</a:t>
            </a:r>
            <a:r>
              <a:rPr lang="de-DE" b="1" baseline="0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. </a:t>
            </a:r>
            <a:r>
              <a:rPr lang="de-DE" b="1" baseline="0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Dzięki</a:t>
            </a:r>
            <a:r>
              <a:rPr lang="de-DE" b="1" baseline="0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</a:t>
            </a:r>
            <a:r>
              <a:rPr lang="de-DE" b="1" baseline="0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naszej</a:t>
            </a:r>
            <a:r>
              <a:rPr lang="de-DE" b="1" baseline="0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</a:t>
            </a:r>
            <a:r>
              <a:rPr lang="de-DE" b="1" baseline="0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determinacji</a:t>
            </a:r>
            <a:r>
              <a:rPr lang="de-DE" b="1" baseline="0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, </a:t>
            </a:r>
            <a:r>
              <a:rPr lang="de-DE" b="1" baseline="0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teraz</a:t>
            </a:r>
            <a:r>
              <a:rPr lang="de-DE" b="1" baseline="0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</a:t>
            </a:r>
            <a:r>
              <a:rPr lang="de-DE" b="1" baseline="0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każdy</a:t>
            </a:r>
            <a:r>
              <a:rPr lang="de-DE" b="1" baseline="0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</a:t>
            </a:r>
            <a:r>
              <a:rPr lang="de-DE" b="1" baseline="0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ma</a:t>
            </a:r>
            <a:r>
              <a:rPr lang="de-DE" b="1" baseline="0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</a:t>
            </a:r>
            <a:r>
              <a:rPr lang="de-DE" b="1" baseline="0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szanse</a:t>
            </a:r>
            <a:r>
              <a:rPr lang="de-DE" b="1" baseline="0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</a:t>
            </a:r>
            <a:r>
              <a:rPr lang="de-DE" b="1" baseline="0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uzyskać</a:t>
            </a:r>
            <a:r>
              <a:rPr lang="de-DE" b="1" baseline="0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</a:t>
            </a:r>
            <a:r>
              <a:rPr lang="de-DE" b="1" baseline="0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pożyczkę</a:t>
            </a:r>
            <a:r>
              <a:rPr lang="de-DE" b="1" baseline="0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: </a:t>
            </a:r>
          </a:p>
          <a:p>
            <a:pPr marL="0" lvl="5" indent="0">
              <a:lnSpc>
                <a:spcPct val="120000"/>
              </a:lnSpc>
              <a:spcBef>
                <a:spcPts val="300"/>
              </a:spcBef>
              <a:spcAft>
                <a:spcPts val="400"/>
              </a:spcAft>
              <a:buClr>
                <a:srgbClr val="195491"/>
              </a:buClr>
              <a:buSzPct val="75000"/>
              <a:buFont typeface="Wingdings" panose="05000000000000000000" pitchFamily="2" charset="2"/>
              <a:buNone/>
            </a:pPr>
            <a:endParaRPr lang="de-DE" b="1" dirty="0" smtClean="0">
              <a:solidFill>
                <a:srgbClr val="E7E6E6">
                  <a:lumMod val="25000"/>
                </a:srgbClr>
              </a:solidFill>
              <a:latin typeface="Source Sans Pro" panose="020B0503030403020204" pitchFamily="34" charset="0"/>
            </a:endParaRPr>
          </a:p>
          <a:p>
            <a:pPr marL="270034" lvl="5" indent="-270034">
              <a:lnSpc>
                <a:spcPct val="120000"/>
              </a:lnSpc>
              <a:spcBef>
                <a:spcPts val="300"/>
              </a:spcBef>
              <a:spcAft>
                <a:spcPts val="400"/>
              </a:spcAft>
              <a:buClr>
                <a:srgbClr val="195491"/>
              </a:buClr>
              <a:buSzPct val="75000"/>
              <a:buFont typeface="Wingdings" panose="05000000000000000000" pitchFamily="2" charset="2"/>
              <a:buChar char="§"/>
            </a:pPr>
            <a:r>
              <a:rPr lang="de-DE" b="1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Łatwo</a:t>
            </a:r>
            <a:r>
              <a:rPr lang="de-DE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– </a:t>
            </a:r>
            <a:r>
              <a:rPr lang="de-DE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Wypełnienie</a:t>
            </a:r>
            <a:r>
              <a:rPr lang="de-DE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</a:t>
            </a:r>
            <a:r>
              <a:rPr lang="de-DE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aplikacji</a:t>
            </a:r>
            <a:r>
              <a:rPr lang="de-DE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</a:t>
            </a:r>
            <a:r>
              <a:rPr lang="de-DE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trwa</a:t>
            </a:r>
            <a:r>
              <a:rPr lang="de-DE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</a:t>
            </a:r>
            <a:r>
              <a:rPr lang="de-DE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od</a:t>
            </a:r>
            <a:r>
              <a:rPr lang="de-DE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3 do 15 </a:t>
            </a:r>
            <a:r>
              <a:rPr lang="de-DE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minut</a:t>
            </a:r>
            <a:endParaRPr lang="de-DE" dirty="0" smtClean="0">
              <a:solidFill>
                <a:srgbClr val="E7E6E6">
                  <a:lumMod val="25000"/>
                </a:srgbClr>
              </a:solidFill>
              <a:latin typeface="Source Sans Pro" panose="020B0503030403020204" pitchFamily="34" charset="0"/>
            </a:endParaRPr>
          </a:p>
          <a:p>
            <a:pPr marL="270034" lvl="5" indent="-270034">
              <a:lnSpc>
                <a:spcPct val="120000"/>
              </a:lnSpc>
              <a:spcBef>
                <a:spcPts val="300"/>
              </a:spcBef>
              <a:spcAft>
                <a:spcPts val="400"/>
              </a:spcAft>
              <a:buClr>
                <a:srgbClr val="195491"/>
              </a:buClr>
              <a:buSzPct val="75000"/>
              <a:buFont typeface="Wingdings" panose="05000000000000000000" pitchFamily="2" charset="2"/>
              <a:buChar char="§"/>
            </a:pPr>
            <a:r>
              <a:rPr lang="de-DE" b="1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Szybko</a:t>
            </a:r>
            <a:r>
              <a:rPr lang="de-DE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–</a:t>
            </a:r>
            <a:r>
              <a:rPr lang="de-DE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Wydanie</a:t>
            </a:r>
            <a:r>
              <a:rPr lang="de-DE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</a:t>
            </a:r>
            <a:r>
              <a:rPr lang="de-DE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decyzji</a:t>
            </a:r>
            <a:r>
              <a:rPr lang="de-DE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i </a:t>
            </a:r>
            <a:r>
              <a:rPr lang="de-DE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wypłata</a:t>
            </a:r>
            <a:r>
              <a:rPr lang="de-DE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w 15 </a:t>
            </a:r>
            <a:r>
              <a:rPr lang="de-DE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minut</a:t>
            </a:r>
            <a:r>
              <a:rPr lang="de-DE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</a:t>
            </a:r>
          </a:p>
          <a:p>
            <a:pPr marL="270034" lvl="5" indent="-270034">
              <a:lnSpc>
                <a:spcPct val="120000"/>
              </a:lnSpc>
              <a:spcBef>
                <a:spcPts val="300"/>
              </a:spcBef>
              <a:spcAft>
                <a:spcPts val="400"/>
              </a:spcAft>
              <a:buClr>
                <a:srgbClr val="195491"/>
              </a:buClr>
              <a:buSzPct val="75000"/>
              <a:buFont typeface="Wingdings" panose="05000000000000000000" pitchFamily="2" charset="2"/>
              <a:buChar char="§"/>
            </a:pPr>
            <a:r>
              <a:rPr lang="de-DE" b="1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Wygodnie</a:t>
            </a:r>
            <a:r>
              <a:rPr lang="de-DE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– </a:t>
            </a:r>
            <a:r>
              <a:rPr lang="de-DE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Dostępność</a:t>
            </a:r>
            <a:r>
              <a:rPr lang="de-DE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24/7 z </a:t>
            </a:r>
            <a:r>
              <a:rPr lang="de-DE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każdego</a:t>
            </a:r>
            <a:r>
              <a:rPr lang="de-DE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</a:t>
            </a:r>
            <a:r>
              <a:rPr lang="de-DE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miejsca</a:t>
            </a:r>
            <a:endParaRPr lang="de-DE" dirty="0" smtClean="0">
              <a:solidFill>
                <a:srgbClr val="E7E6E6">
                  <a:lumMod val="25000"/>
                </a:srgbClr>
              </a:solidFill>
              <a:latin typeface="Source Sans Pro" panose="020B0503030403020204" pitchFamily="34" charset="0"/>
            </a:endParaRPr>
          </a:p>
          <a:p>
            <a:pPr marL="270034" lvl="5" indent="-270034">
              <a:lnSpc>
                <a:spcPct val="120000"/>
              </a:lnSpc>
              <a:spcBef>
                <a:spcPts val="300"/>
              </a:spcBef>
              <a:spcAft>
                <a:spcPts val="400"/>
              </a:spcAft>
              <a:buClr>
                <a:srgbClr val="195491"/>
              </a:buClr>
              <a:buSzPct val="75000"/>
              <a:buFont typeface="Wingdings" panose="05000000000000000000" pitchFamily="2" charset="2"/>
              <a:buChar char="§"/>
            </a:pPr>
            <a:r>
              <a:rPr lang="de-DE" b="1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Osobiście</a:t>
            </a:r>
            <a:r>
              <a:rPr lang="de-DE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– </a:t>
            </a:r>
            <a:r>
              <a:rPr lang="de-DE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zaufanie</a:t>
            </a:r>
            <a:r>
              <a:rPr lang="de-DE" baseline="0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i </a:t>
            </a:r>
            <a:r>
              <a:rPr lang="de-DE" baseline="0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wygoda</a:t>
            </a:r>
            <a:endParaRPr lang="de-DE" baseline="0" dirty="0" smtClean="0">
              <a:solidFill>
                <a:srgbClr val="E7E6E6">
                  <a:lumMod val="25000"/>
                </a:srgbClr>
              </a:solidFill>
              <a:latin typeface="Source Sans Pro" panose="020B0503030403020204" pitchFamily="34" charset="0"/>
            </a:endParaRPr>
          </a:p>
          <a:p>
            <a:pPr marL="270034" lvl="5" indent="-270034">
              <a:lnSpc>
                <a:spcPct val="120000"/>
              </a:lnSpc>
              <a:spcBef>
                <a:spcPts val="300"/>
              </a:spcBef>
              <a:spcAft>
                <a:spcPts val="400"/>
              </a:spcAft>
              <a:buClr>
                <a:srgbClr val="195491"/>
              </a:buClr>
              <a:buSzPct val="75000"/>
              <a:buFont typeface="Wingdings" panose="05000000000000000000" pitchFamily="2" charset="2"/>
              <a:buChar char="§"/>
            </a:pPr>
            <a:endParaRPr lang="de-DE" baseline="0" dirty="0" smtClean="0">
              <a:solidFill>
                <a:srgbClr val="E7E6E6">
                  <a:lumMod val="25000"/>
                </a:srgbClr>
              </a:solidFill>
              <a:latin typeface="Source Sans Pro" panose="020B0503030403020204" pitchFamily="34" charset="0"/>
            </a:endParaRPr>
          </a:p>
          <a:p>
            <a:pPr marL="270034" lvl="5" indent="-270034">
              <a:lnSpc>
                <a:spcPct val="120000"/>
              </a:lnSpc>
              <a:spcBef>
                <a:spcPts val="300"/>
              </a:spcBef>
              <a:spcAft>
                <a:spcPts val="400"/>
              </a:spcAft>
              <a:buClr>
                <a:srgbClr val="195491"/>
              </a:buClr>
              <a:buSzPct val="75000"/>
              <a:buFont typeface="Wingdings" panose="05000000000000000000" pitchFamily="2" charset="2"/>
              <a:buChar char="§"/>
            </a:pPr>
            <a:r>
              <a:rPr lang="de-DE" baseline="0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Dodatkowo</a:t>
            </a:r>
            <a:r>
              <a:rPr lang="de-DE" baseline="0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:  </a:t>
            </a:r>
            <a:endParaRPr lang="de-DE" dirty="0" smtClean="0">
              <a:solidFill>
                <a:schemeClr val="tx1"/>
              </a:solidFill>
              <a:latin typeface="Source Sans Pro" panose="020B0503030403020204" pitchFamily="34" charset="0"/>
            </a:endParaRPr>
          </a:p>
          <a:p>
            <a:pPr marL="270034" lvl="5" indent="-270034">
              <a:lnSpc>
                <a:spcPct val="120000"/>
              </a:lnSpc>
              <a:spcBef>
                <a:spcPts val="300"/>
              </a:spcBef>
              <a:spcAft>
                <a:spcPts val="400"/>
              </a:spcAft>
              <a:buClr>
                <a:srgbClr val="195491"/>
              </a:buClr>
              <a:buSzPct val="75000"/>
              <a:buFont typeface="Wingdings" panose="05000000000000000000" pitchFamily="2" charset="2"/>
              <a:buChar char="§"/>
            </a:pPr>
            <a:r>
              <a:rPr lang="de-DE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Cały</a:t>
            </a:r>
            <a:r>
              <a:rPr lang="de-DE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</a:t>
            </a:r>
            <a:r>
              <a:rPr lang="de-DE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proces</a:t>
            </a:r>
            <a:r>
              <a:rPr lang="de-DE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</a:t>
            </a:r>
            <a:r>
              <a:rPr lang="de-DE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przebiega</a:t>
            </a:r>
            <a:r>
              <a:rPr lang="de-DE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online</a:t>
            </a:r>
          </a:p>
          <a:p>
            <a:pPr marL="270034" lvl="5" indent="-270034">
              <a:lnSpc>
                <a:spcPct val="120000"/>
              </a:lnSpc>
              <a:spcBef>
                <a:spcPts val="300"/>
              </a:spcBef>
              <a:spcAft>
                <a:spcPts val="400"/>
              </a:spcAft>
              <a:buClr>
                <a:srgbClr val="195491"/>
              </a:buClr>
              <a:buSzPct val="75000"/>
              <a:buFont typeface="Wingdings" panose="05000000000000000000" pitchFamily="2" charset="2"/>
              <a:buChar char="§"/>
            </a:pPr>
            <a:r>
              <a:rPr lang="de-DE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Brak</a:t>
            </a:r>
            <a:r>
              <a:rPr lang="de-DE" baseline="0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</a:t>
            </a:r>
            <a:r>
              <a:rPr lang="de-DE" baseline="0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oczekiwania</a:t>
            </a:r>
            <a:r>
              <a:rPr lang="de-DE" baseline="0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na </a:t>
            </a:r>
            <a:r>
              <a:rPr lang="de-DE" baseline="0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decyzję</a:t>
            </a:r>
            <a:r>
              <a:rPr lang="de-DE" baseline="0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i </a:t>
            </a:r>
            <a:r>
              <a:rPr lang="de-DE" baseline="0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wypłatę</a:t>
            </a:r>
            <a:r>
              <a:rPr lang="de-DE" baseline="0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</a:t>
            </a:r>
            <a:r>
              <a:rPr lang="de-DE" baseline="0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pieniędzy</a:t>
            </a:r>
            <a:endParaRPr lang="de-DE" dirty="0" smtClean="0">
              <a:solidFill>
                <a:srgbClr val="E7E6E6">
                  <a:lumMod val="25000"/>
                </a:srgbClr>
              </a:solidFill>
              <a:latin typeface="Source Sans Pro" panose="020B0503030403020204" pitchFamily="34" charset="0"/>
            </a:endParaRPr>
          </a:p>
          <a:p>
            <a:pPr marL="270034" lvl="5" indent="-270034">
              <a:lnSpc>
                <a:spcPct val="120000"/>
              </a:lnSpc>
              <a:spcBef>
                <a:spcPts val="300"/>
              </a:spcBef>
              <a:spcAft>
                <a:spcPts val="400"/>
              </a:spcAft>
              <a:buClr>
                <a:srgbClr val="195491"/>
              </a:buClr>
              <a:buSzPct val="75000"/>
              <a:buFont typeface="Wingdings" panose="05000000000000000000" pitchFamily="2" charset="2"/>
              <a:buChar char="§"/>
            </a:pPr>
            <a:r>
              <a:rPr lang="de-DE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Bezpieczeństwo</a:t>
            </a:r>
            <a:r>
              <a:rPr lang="de-DE" dirty="0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 </a:t>
            </a:r>
            <a:r>
              <a:rPr lang="de-DE" dirty="0" err="1" smtClean="0">
                <a:solidFill>
                  <a:srgbClr val="E7E6E6">
                    <a:lumMod val="25000"/>
                  </a:srgbClr>
                </a:solidFill>
                <a:latin typeface="Source Sans Pro" panose="020B0503030403020204" pitchFamily="34" charset="0"/>
              </a:rPr>
              <a:t>danych</a:t>
            </a:r>
            <a:endParaRPr lang="de-DE" dirty="0" smtClean="0">
              <a:solidFill>
                <a:srgbClr val="E7E6E6">
                  <a:lumMod val="25000"/>
                </a:srgbClr>
              </a:solidFill>
              <a:latin typeface="Source Sans Pro" panose="020B0503030403020204" pitchFamily="34" charset="0"/>
            </a:endParaRP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E929AA-3DDB-4913-B7AA-501BDA0DED11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762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Dziś</a:t>
            </a:r>
            <a:r>
              <a:rPr lang="de-DE" dirty="0" smtClean="0"/>
              <a:t> </a:t>
            </a:r>
            <a:r>
              <a:rPr lang="de-DE" dirty="0" err="1" smtClean="0"/>
              <a:t>konsumenci</a:t>
            </a:r>
            <a:r>
              <a:rPr lang="de-DE" dirty="0" smtClean="0"/>
              <a:t> </a:t>
            </a:r>
            <a:r>
              <a:rPr lang="de-DE" dirty="0" err="1" smtClean="0"/>
              <a:t>mają</a:t>
            </a:r>
            <a:r>
              <a:rPr lang="de-DE" dirty="0" smtClean="0"/>
              <a:t> </a:t>
            </a:r>
            <a:r>
              <a:rPr lang="de-DE" dirty="0" err="1" smtClean="0"/>
              <a:t>szansę</a:t>
            </a:r>
            <a:r>
              <a:rPr lang="de-DE" dirty="0" smtClean="0"/>
              <a:t> </a:t>
            </a:r>
            <a:r>
              <a:rPr lang="de-DE" dirty="0" err="1" smtClean="0"/>
              <a:t>korzystać</a:t>
            </a:r>
            <a:r>
              <a:rPr lang="de-DE" dirty="0" smtClean="0"/>
              <a:t> z </a:t>
            </a:r>
            <a:r>
              <a:rPr lang="de-DE" dirty="0" err="1" smtClean="0"/>
              <a:t>serwisu</a:t>
            </a:r>
            <a:r>
              <a:rPr lang="de-DE" dirty="0" smtClean="0"/>
              <a:t> w </a:t>
            </a:r>
            <a:r>
              <a:rPr lang="de-DE" dirty="0" err="1" smtClean="0"/>
              <a:t>pełni</a:t>
            </a:r>
            <a:r>
              <a:rPr lang="de-DE" dirty="0" smtClean="0"/>
              <a:t> </a:t>
            </a:r>
            <a:r>
              <a:rPr lang="de-DE" dirty="0" err="1" smtClean="0"/>
              <a:t>zautomatyzowanego</a:t>
            </a:r>
            <a:r>
              <a:rPr lang="de-DE" dirty="0" smtClean="0"/>
              <a:t>, </a:t>
            </a:r>
            <a:r>
              <a:rPr lang="de-DE" dirty="0" err="1" smtClean="0"/>
              <a:t>jaki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oferuje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Kreditech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Polska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Proces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można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porównać</a:t>
            </a:r>
            <a:r>
              <a:rPr lang="de-DE" baseline="0" dirty="0" smtClean="0"/>
              <a:t> do </a:t>
            </a:r>
            <a:r>
              <a:rPr lang="de-DE" baseline="0" dirty="0" err="1" smtClean="0"/>
              <a:t>serwisu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oferowanego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przez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firmę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amazon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Wystarczy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wejść</a:t>
            </a:r>
            <a:r>
              <a:rPr lang="de-DE" baseline="0" dirty="0" smtClean="0"/>
              <a:t> na </a:t>
            </a:r>
            <a:r>
              <a:rPr lang="de-DE" baseline="0" dirty="0" err="1" smtClean="0"/>
              <a:t>jedną</a:t>
            </a:r>
            <a:r>
              <a:rPr lang="de-DE" baseline="0" dirty="0" smtClean="0"/>
              <a:t> z </a:t>
            </a:r>
            <a:r>
              <a:rPr lang="de-DE" baseline="0" dirty="0" err="1" smtClean="0"/>
              <a:t>naszych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platform</a:t>
            </a:r>
            <a:r>
              <a:rPr lang="de-DE" baseline="0" dirty="0" smtClean="0"/>
              <a:t> i </a:t>
            </a:r>
            <a:r>
              <a:rPr lang="de-DE" baseline="0" dirty="0" err="1" smtClean="0"/>
              <a:t>złożyć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aplikację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kredytową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Cały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proces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trwa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niecałe</a:t>
            </a:r>
            <a:r>
              <a:rPr lang="de-DE" baseline="0" dirty="0" smtClean="0"/>
              <a:t> 15 </a:t>
            </a:r>
            <a:r>
              <a:rPr lang="de-DE" baseline="0" dirty="0" err="1" smtClean="0"/>
              <a:t>minut</a:t>
            </a:r>
            <a:r>
              <a:rPr lang="de-DE" baseline="0" dirty="0" smtClean="0"/>
              <a:t>. Z </a:t>
            </a:r>
            <a:r>
              <a:rPr lang="de-DE" baseline="0" dirty="0" err="1" smtClean="0"/>
              <a:t>kolei</a:t>
            </a:r>
            <a:r>
              <a:rPr lang="de-DE" baseline="0" dirty="0" smtClean="0"/>
              <a:t> </a:t>
            </a:r>
            <a:r>
              <a:rPr lang="de-DE" baseline="0" dirty="0" err="1" smtClean="0"/>
              <a:t>zbadanie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historii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kredytowej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konsumenta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oraz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jego</a:t>
            </a:r>
            <a:r>
              <a:rPr lang="de-DE" baseline="0" dirty="0" smtClean="0"/>
              <a:t>  </a:t>
            </a:r>
            <a:r>
              <a:rPr lang="de-DE" baseline="0" dirty="0" err="1" smtClean="0"/>
              <a:t>rzeczywistej</a:t>
            </a:r>
            <a:r>
              <a:rPr lang="de-DE" baseline="0" dirty="0" smtClean="0"/>
              <a:t> </a:t>
            </a:r>
            <a:r>
              <a:rPr lang="de-DE" baseline="0" dirty="0" err="1" smtClean="0"/>
              <a:t>zdolności</a:t>
            </a:r>
            <a:r>
              <a:rPr lang="de-DE" baseline="0" dirty="0" smtClean="0"/>
              <a:t> do </a:t>
            </a:r>
            <a:r>
              <a:rPr lang="de-DE" baseline="0" dirty="0" err="1" smtClean="0"/>
              <a:t>zaciągnięcia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pożyczki</a:t>
            </a:r>
            <a:r>
              <a:rPr lang="de-DE" baseline="0" dirty="0" smtClean="0"/>
              <a:t> i </a:t>
            </a:r>
            <a:r>
              <a:rPr lang="de-DE" baseline="0" dirty="0" err="1" smtClean="0"/>
              <a:t>jej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spłaty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trwa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zaledwie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kilka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minut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po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których</a:t>
            </a:r>
            <a:r>
              <a:rPr lang="de-DE" baseline="0" dirty="0" smtClean="0"/>
              <a:t> w </a:t>
            </a:r>
            <a:r>
              <a:rPr lang="de-DE" baseline="0" dirty="0" err="1" smtClean="0"/>
              <a:t>przypadku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pozytywnej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decyzji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środki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są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automatycznie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wypłacane</a:t>
            </a:r>
            <a:r>
              <a:rPr lang="de-DE" baseline="0" dirty="0" smtClean="0"/>
              <a:t> na </a:t>
            </a:r>
            <a:r>
              <a:rPr lang="de-DE" baseline="0" dirty="0" err="1" smtClean="0"/>
              <a:t>podany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przez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pożyczkobiorcę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numer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rachunku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bankowego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Aplikowanie</a:t>
            </a:r>
            <a:r>
              <a:rPr lang="de-DE" baseline="0" dirty="0" smtClean="0"/>
              <a:t> o </a:t>
            </a:r>
            <a:r>
              <a:rPr lang="de-DE" baseline="0" dirty="0" err="1" smtClean="0"/>
              <a:t>kredy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stało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się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tak</a:t>
            </a:r>
            <a:r>
              <a:rPr lang="de-DE" baseline="0" dirty="0" smtClean="0"/>
              <a:t> proste, </a:t>
            </a:r>
            <a:r>
              <a:rPr lang="de-DE" baseline="0" dirty="0" err="1" smtClean="0"/>
              <a:t>jak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zakup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lodówki</a:t>
            </a:r>
            <a:r>
              <a:rPr lang="de-DE" baseline="0" dirty="0" smtClean="0"/>
              <a:t>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F1569-9D1C-4536-A78B-50ED6C9B51F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5668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Dzięki</a:t>
            </a:r>
            <a:r>
              <a:rPr lang="de-DE" dirty="0" smtClean="0"/>
              <a:t> </a:t>
            </a:r>
            <a:r>
              <a:rPr lang="de-DE" dirty="0" err="1" smtClean="0"/>
              <a:t>wysoce</a:t>
            </a:r>
            <a:r>
              <a:rPr lang="de-DE" dirty="0" smtClean="0"/>
              <a:t> </a:t>
            </a:r>
            <a:r>
              <a:rPr lang="de-DE" dirty="0" err="1" smtClean="0"/>
              <a:t>rozwiniętej</a:t>
            </a:r>
            <a:r>
              <a:rPr lang="de-DE" dirty="0" smtClean="0"/>
              <a:t> </a:t>
            </a:r>
            <a:r>
              <a:rPr lang="de-DE" dirty="0" err="1" smtClean="0"/>
              <a:t>technologii</a:t>
            </a:r>
            <a:r>
              <a:rPr lang="de-DE" dirty="0" smtClean="0"/>
              <a:t> Big Data </a:t>
            </a:r>
            <a:r>
              <a:rPr lang="de-DE" dirty="0" err="1" smtClean="0"/>
              <a:t>stosowanej</a:t>
            </a:r>
            <a:r>
              <a:rPr lang="de-DE" dirty="0" smtClean="0"/>
              <a:t> </a:t>
            </a:r>
            <a:r>
              <a:rPr lang="de-DE" dirty="0" err="1" smtClean="0"/>
              <a:t>przez</a:t>
            </a:r>
            <a:r>
              <a:rPr lang="de-DE" dirty="0" smtClean="0"/>
              <a:t> </a:t>
            </a:r>
            <a:r>
              <a:rPr lang="de-DE" dirty="0" err="1" smtClean="0"/>
              <a:t>firmę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Kreditech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nasz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model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scoringowy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jest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niezależną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własnością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firmy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Samodoskonalący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się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algorytm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przetrwarza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informacje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pochodzące</a:t>
            </a:r>
            <a:r>
              <a:rPr lang="de-DE" baseline="0" dirty="0" smtClean="0"/>
              <a:t> z </a:t>
            </a:r>
            <a:r>
              <a:rPr lang="de-DE" baseline="0" dirty="0" err="1" smtClean="0"/>
              <a:t>różnorodnych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źródeł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danych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Każdy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zatem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szansę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bezpłatnie</a:t>
            </a:r>
            <a:r>
              <a:rPr lang="de-DE" baseline="0" dirty="0" smtClean="0"/>
              <a:t> i </a:t>
            </a:r>
            <a:r>
              <a:rPr lang="de-DE" baseline="0" dirty="0" err="1" smtClean="0"/>
              <a:t>natychmiastowo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oszacować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swoją</a:t>
            </a:r>
            <a:r>
              <a:rPr lang="de-DE" baseline="0" dirty="0" smtClean="0"/>
              <a:t> </a:t>
            </a:r>
            <a:r>
              <a:rPr lang="de-DE" baseline="0" dirty="0" err="1" smtClean="0"/>
              <a:t>zdolność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kredytową</a:t>
            </a:r>
            <a:r>
              <a:rPr lang="de-DE" baseline="0" dirty="0" smtClean="0"/>
              <a:t>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F1569-9D1C-4536-A78B-50ED6C9B51F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928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Powyższa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infografika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stanowi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</a:t>
            </a:r>
            <a:r>
              <a:rPr lang="en-US" dirty="0" err="1" smtClean="0"/>
              <a:t>otwierdzenie</a:t>
            </a:r>
            <a:r>
              <a:rPr lang="en-US" dirty="0" smtClean="0"/>
              <a:t> </a:t>
            </a:r>
            <a:r>
              <a:rPr lang="en-US" dirty="0" err="1" smtClean="0"/>
              <a:t>pracy</a:t>
            </a:r>
            <a:r>
              <a:rPr lang="en-US" dirty="0" smtClean="0"/>
              <a:t> </a:t>
            </a:r>
            <a:r>
              <a:rPr lang="en-US" dirty="0" err="1" smtClean="0"/>
              <a:t>modelu</a:t>
            </a:r>
            <a:r>
              <a:rPr lang="en-US" dirty="0" smtClean="0"/>
              <a:t> </a:t>
            </a:r>
            <a:r>
              <a:rPr lang="en-US" dirty="0" err="1" smtClean="0"/>
              <a:t>scoringowego</a:t>
            </a:r>
            <a:r>
              <a:rPr lang="en-US" dirty="0" smtClean="0"/>
              <a:t> </a:t>
            </a:r>
            <a:r>
              <a:rPr lang="en-US" dirty="0" err="1" smtClean="0"/>
              <a:t>opartego</a:t>
            </a:r>
            <a:r>
              <a:rPr lang="en-US" dirty="0" smtClean="0"/>
              <a:t> o </a:t>
            </a:r>
            <a:r>
              <a:rPr lang="en-US" dirty="0" err="1" smtClean="0"/>
              <a:t>samodoskonalący</a:t>
            </a:r>
            <a:r>
              <a:rPr lang="en-US" dirty="0" smtClean="0"/>
              <a:t> </a:t>
            </a:r>
            <a:r>
              <a:rPr lang="en-US" dirty="0" err="1" smtClean="0"/>
              <a:t>się</a:t>
            </a:r>
            <a:r>
              <a:rPr lang="en-US" dirty="0" smtClean="0"/>
              <a:t> </a:t>
            </a:r>
            <a:r>
              <a:rPr lang="en-US" dirty="0" err="1" smtClean="0"/>
              <a:t>algorytm</a:t>
            </a:r>
            <a:r>
              <a:rPr lang="en-US" dirty="0" smtClean="0"/>
              <a:t>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E929AA-3DDB-4913-B7AA-501BDA0DED11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5547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Na </a:t>
            </a:r>
            <a:r>
              <a:rPr lang="de-DE" dirty="0" err="1" smtClean="0"/>
              <a:t>koniec</a:t>
            </a:r>
            <a:r>
              <a:rPr lang="de-DE" dirty="0" smtClean="0"/>
              <a:t> </a:t>
            </a:r>
            <a:r>
              <a:rPr lang="de-DE" dirty="0" err="1" smtClean="0"/>
              <a:t>przedstawię</a:t>
            </a:r>
            <a:r>
              <a:rPr lang="de-DE" dirty="0" smtClean="0"/>
              <a:t> </a:t>
            </a:r>
            <a:r>
              <a:rPr lang="de-DE" dirty="0" err="1" smtClean="0"/>
              <a:t>naszą</a:t>
            </a:r>
            <a:r>
              <a:rPr lang="de-DE" dirty="0" smtClean="0"/>
              <a:t> </a:t>
            </a:r>
            <a:r>
              <a:rPr lang="de-DE" dirty="0" err="1" smtClean="0"/>
              <a:t>wizję</a:t>
            </a:r>
            <a:r>
              <a:rPr lang="de-DE" dirty="0" smtClean="0"/>
              <a:t> </a:t>
            </a:r>
            <a:r>
              <a:rPr lang="de-DE" dirty="0" err="1" smtClean="0"/>
              <a:t>rozwoju</a:t>
            </a:r>
            <a:r>
              <a:rPr lang="de-DE" dirty="0" smtClean="0"/>
              <a:t> </a:t>
            </a:r>
            <a:r>
              <a:rPr lang="de-DE" dirty="0" err="1" smtClean="0"/>
              <a:t>firmy</a:t>
            </a:r>
            <a:r>
              <a:rPr lang="de-DE" dirty="0" smtClean="0"/>
              <a:t> w </a:t>
            </a:r>
            <a:r>
              <a:rPr lang="de-DE" dirty="0" err="1" smtClean="0"/>
              <a:t>ciągu</a:t>
            </a:r>
            <a:r>
              <a:rPr lang="de-DE" dirty="0" smtClean="0"/>
              <a:t> </a:t>
            </a:r>
            <a:r>
              <a:rPr lang="de-DE" dirty="0" err="1" smtClean="0"/>
              <a:t>najbliższych</a:t>
            </a:r>
            <a:r>
              <a:rPr lang="de-DE" dirty="0" smtClean="0"/>
              <a:t> lat. </a:t>
            </a:r>
            <a:r>
              <a:rPr lang="de-DE" dirty="0" err="1" smtClean="0"/>
              <a:t>Pierwszy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wykres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pokazuje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że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część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elementów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składających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się</a:t>
            </a:r>
            <a:r>
              <a:rPr lang="de-DE" baseline="0" dirty="0" smtClean="0"/>
              <a:t> na </a:t>
            </a:r>
            <a:r>
              <a:rPr lang="de-DE" baseline="0" dirty="0" err="1" smtClean="0"/>
              <a:t>cykl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życia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klienta</a:t>
            </a:r>
            <a:r>
              <a:rPr lang="de-DE" baseline="0" dirty="0" smtClean="0"/>
              <a:t> w </a:t>
            </a:r>
            <a:r>
              <a:rPr lang="de-DE" baseline="0" dirty="0" err="1" smtClean="0"/>
              <a:t>naszym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serwisie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jest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wykonywana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manualnie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Nasza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ideą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jest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całkowite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zautomatyzowanie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tego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cyklu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dzięki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czemu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klienci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uzyskaja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oszczędność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czasu</a:t>
            </a:r>
            <a:r>
              <a:rPr lang="de-DE" baseline="0" dirty="0" smtClean="0"/>
              <a:t> i </a:t>
            </a:r>
            <a:r>
              <a:rPr lang="de-DE" baseline="0" dirty="0" err="1" smtClean="0"/>
              <a:t>łatwiejszy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dostęp</a:t>
            </a:r>
            <a:r>
              <a:rPr lang="de-DE" baseline="0" dirty="0" smtClean="0"/>
              <a:t> do </a:t>
            </a:r>
            <a:r>
              <a:rPr lang="de-DE" baseline="0" dirty="0" err="1" smtClean="0"/>
              <a:t>naszych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produktów</a:t>
            </a:r>
            <a:r>
              <a:rPr lang="de-DE" baseline="0" dirty="0" smtClean="0"/>
              <a:t>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F1569-9D1C-4536-A78B-50ED6C9B51F1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0115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End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F1569-9D1C-4536-A78B-50ED6C9B51F1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904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. </a:t>
            </a:r>
            <a:r>
              <a:rPr lang="en-US" baseline="0" dirty="0" err="1" smtClean="0"/>
              <a:t>Jak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wiadomo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powoli</a:t>
            </a:r>
            <a:r>
              <a:rPr lang="en-US" baseline="0" dirty="0" smtClean="0"/>
              <a:t> Big Data </a:t>
            </a:r>
            <a:r>
              <a:rPr lang="en-US" baseline="0" dirty="0" err="1" smtClean="0"/>
              <a:t>opanowuje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wiele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dziedzin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życia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Coraz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więcej</a:t>
            </a:r>
            <a:r>
              <a:rPr lang="en-US" baseline="0" dirty="0" smtClean="0"/>
              <a:t> portal </a:t>
            </a:r>
            <a:r>
              <a:rPr lang="en-US" baseline="0" dirty="0" err="1" smtClean="0"/>
              <a:t>internetowych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korzysta</a:t>
            </a:r>
            <a:r>
              <a:rPr lang="en-US" baseline="0" dirty="0" smtClean="0"/>
              <a:t> z </a:t>
            </a:r>
            <a:r>
              <a:rPr lang="en-US" baseline="0" dirty="0" err="1" smtClean="0"/>
              <a:t>zasobów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danych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klientach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celem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zoptymalizowania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swoich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działań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ułatwieniu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życia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klientom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korzystającym</a:t>
            </a:r>
            <a:r>
              <a:rPr lang="en-US" baseline="0" dirty="0" smtClean="0"/>
              <a:t> z </a:t>
            </a:r>
            <a:r>
              <a:rPr lang="en-US" baseline="0" dirty="0" err="1" smtClean="0"/>
              <a:t>tych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serwisów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Czym</a:t>
            </a:r>
            <a:r>
              <a:rPr lang="en-US" baseline="0" dirty="0" smtClean="0"/>
              <a:t> jest Big Data w </a:t>
            </a:r>
            <a:r>
              <a:rPr lang="en-US" baseline="0" dirty="0" err="1" smtClean="0"/>
              <a:t>kontekście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bankowości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mobilnej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Dziś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można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powiedzieć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że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są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zbiory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danych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cyfrowych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które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dzięki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odpowiedniej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analizie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pogrupowaniu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pozwalają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zdobycie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nowej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bardziej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szczegółowej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wiarygodnej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wiedzy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temat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konsumentów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ich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zachowań</a:t>
            </a:r>
            <a:r>
              <a:rPr lang="en-US" baseline="0" dirty="0" smtClean="0"/>
              <a:t> w </a:t>
            </a:r>
            <a:r>
              <a:rPr lang="en-US" baseline="0" dirty="0" err="1" smtClean="0"/>
              <a:t>Internecie</a:t>
            </a:r>
            <a:r>
              <a:rPr lang="en-US" baseline="0" dirty="0" smtClean="0"/>
              <a:t>, a co </a:t>
            </a:r>
            <a:r>
              <a:rPr lang="en-US" baseline="0" dirty="0" err="1" smtClean="0"/>
              <a:t>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tym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idzie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pozwala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oszacowanie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zdolność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kredytowej</a:t>
            </a:r>
            <a:r>
              <a:rPr lang="en-US" baseline="0" dirty="0" smtClean="0"/>
              <a:t>.  </a:t>
            </a: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F1569-9D1C-4536-A78B-50ED6C9B51F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464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Chce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zakupić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nowa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lodówkę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ebay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Udaje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się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banku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celem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aplikowania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kredyt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jednak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proces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aplikacyjny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uzyskania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kredytu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trwa</a:t>
            </a:r>
            <a:r>
              <a:rPr lang="en-US" baseline="0" dirty="0" smtClean="0"/>
              <a:t> 10 </a:t>
            </a:r>
            <a:r>
              <a:rPr lang="en-US" baseline="0" dirty="0" err="1" smtClean="0"/>
              <a:t>dni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Dopiero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tym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czasie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mogę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dokonać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zakupu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nowej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lodówki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Dzięki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platformie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internetowej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która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dostarcza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krótkoterminowe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pożyczki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pożyczki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ratalne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konsumenci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mogą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aplikować</a:t>
            </a:r>
            <a:r>
              <a:rPr lang="en-US" baseline="0" dirty="0" smtClean="0"/>
              <a:t> z </a:t>
            </a:r>
            <a:r>
              <a:rPr lang="en-US" baseline="0" dirty="0" err="1" smtClean="0"/>
              <a:t>własnego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domu</a:t>
            </a:r>
            <a:r>
              <a:rPr lang="en-US" baseline="0" dirty="0" smtClean="0"/>
              <a:t>, a </a:t>
            </a:r>
            <a:r>
              <a:rPr lang="en-US" baseline="0" dirty="0" err="1" smtClean="0"/>
              <a:t>wypełnienie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aplikacji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trwa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zaledwie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kilka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minut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Dzięki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skomplikowanemu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algorytmowi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zdolność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kredytowa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szacowana</a:t>
            </a:r>
            <a:r>
              <a:rPr lang="en-US" baseline="0" dirty="0" smtClean="0"/>
              <a:t> jest </a:t>
            </a:r>
            <a:r>
              <a:rPr lang="en-US" baseline="0" dirty="0" err="1" smtClean="0"/>
              <a:t>jeszcze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bardziej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dokładnie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znacznie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szybciej</a:t>
            </a:r>
            <a:r>
              <a:rPr lang="en-US" baseline="0" dirty="0" smtClean="0"/>
              <a:t>. </a:t>
            </a:r>
            <a:r>
              <a:rPr lang="de-DE" baseline="0" dirty="0" err="1" smtClean="0"/>
              <a:t>Osoba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która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aplikowała</a:t>
            </a:r>
            <a:r>
              <a:rPr lang="de-DE" baseline="0" dirty="0" smtClean="0"/>
              <a:t> o </a:t>
            </a:r>
            <a:r>
              <a:rPr lang="de-DE" baseline="0" dirty="0" err="1" smtClean="0"/>
              <a:t>pożyczkę</a:t>
            </a:r>
            <a:r>
              <a:rPr lang="de-DE" baseline="0" dirty="0" smtClean="0"/>
              <a:t> i </a:t>
            </a:r>
            <a:r>
              <a:rPr lang="de-DE" baseline="0" dirty="0" err="1" smtClean="0"/>
              <a:t>po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kilku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minutach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dostała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pozytywną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decyzję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otrzyma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środki</a:t>
            </a:r>
            <a:r>
              <a:rPr lang="de-DE" baseline="0" dirty="0" smtClean="0"/>
              <a:t> na </a:t>
            </a:r>
            <a:r>
              <a:rPr lang="de-DE" baseline="0" dirty="0" err="1" smtClean="0"/>
              <a:t>własny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rachunek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bankowy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już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nawet</a:t>
            </a:r>
            <a:r>
              <a:rPr lang="de-DE" baseline="0" dirty="0" smtClean="0"/>
              <a:t> w 15 </a:t>
            </a:r>
            <a:r>
              <a:rPr lang="de-DE" baseline="0" dirty="0" err="1" smtClean="0"/>
              <a:t>minut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Dzięki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temu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moment</a:t>
            </a:r>
            <a:r>
              <a:rPr lang="de-DE" baseline="0" dirty="0" smtClean="0"/>
              <a:t>, w </a:t>
            </a:r>
            <a:r>
              <a:rPr lang="de-DE" baseline="0" dirty="0" err="1" smtClean="0"/>
              <a:t>którym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klient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podjął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deczyję</a:t>
            </a:r>
            <a:r>
              <a:rPr lang="de-DE" baseline="0" dirty="0" smtClean="0"/>
              <a:t> o </a:t>
            </a:r>
            <a:r>
              <a:rPr lang="de-DE" baseline="0" dirty="0" err="1" smtClean="0"/>
              <a:t>zakupie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danego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produktu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może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być</a:t>
            </a:r>
            <a:r>
              <a:rPr lang="de-DE" baseline="0" dirty="0" smtClean="0"/>
              <a:t> </a:t>
            </a:r>
            <a:r>
              <a:rPr lang="de-DE" baseline="0" dirty="0" err="1" smtClean="0"/>
              <a:t>zrealizowany</a:t>
            </a:r>
            <a:r>
              <a:rPr lang="de-DE" baseline="0" dirty="0" smtClean="0"/>
              <a:t> w </a:t>
            </a:r>
            <a:r>
              <a:rPr lang="de-DE" baseline="0" dirty="0" err="1" smtClean="0"/>
              <a:t>czasie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rzeczywistym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bez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potrzeby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oczekiwania</a:t>
            </a:r>
            <a:r>
              <a:rPr lang="de-DE" baseline="0" dirty="0" smtClean="0"/>
              <a:t> i </a:t>
            </a:r>
            <a:r>
              <a:rPr lang="de-DE" baseline="0" dirty="0" err="1" smtClean="0"/>
              <a:t>dopełniania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wielu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formalności</a:t>
            </a:r>
            <a:r>
              <a:rPr lang="de-DE" baseline="0" dirty="0" smtClean="0"/>
              <a:t>.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F1569-9D1C-4536-A78B-50ED6C9B51F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151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Czy</a:t>
            </a:r>
            <a:r>
              <a:rPr lang="en-US" dirty="0" smtClean="0"/>
              <a:t> 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prościej</a:t>
            </a:r>
            <a:r>
              <a:rPr lang="en-US" dirty="0" smtClean="0"/>
              <a:t> </a:t>
            </a:r>
            <a:r>
              <a:rPr lang="en-US" dirty="0" err="1" smtClean="0"/>
              <a:t>byłoby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uzyskać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decyzję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kredytową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przy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pomocy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smartfonu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Przecież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banki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sprzedają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dóbr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fizycznych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zajmują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dostarczaniem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informacji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Informacja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powinna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być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dobrem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powszechnie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dostępnym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każdego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człowieka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Dlaczego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więc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udostępnić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takiej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możliwości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przez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telefon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Coraz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więcej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osób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posiada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smarfony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wybiera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prostsze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metody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otrzymania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pieniędzy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Banki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nadal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ograniczają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się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tradycyjnej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metody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weryfikacji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zdolności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kredytowej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która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zawsze</a:t>
            </a:r>
            <a:r>
              <a:rPr lang="en-US" baseline="0" dirty="0" smtClean="0"/>
              <a:t> jest w 100 % </a:t>
            </a:r>
            <a:r>
              <a:rPr lang="en-US" baseline="0" dirty="0" err="1" smtClean="0"/>
              <a:t>wiarygodna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nie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odpowiada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potrzeby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przeciętnego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Polaka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Dzięki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nowoczesnej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technologii</a:t>
            </a:r>
            <a:r>
              <a:rPr lang="en-US" baseline="0" dirty="0" smtClean="0"/>
              <a:t> Big Data, </a:t>
            </a:r>
            <a:r>
              <a:rPr lang="en-US" baseline="0" dirty="0" err="1" smtClean="0"/>
              <a:t>używanej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przez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seriwsy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internetowe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bankowość</a:t>
            </a:r>
            <a:r>
              <a:rPr lang="en-US" baseline="0" dirty="0" smtClean="0"/>
              <a:t> online </a:t>
            </a:r>
            <a:r>
              <a:rPr lang="en-US" baseline="0" dirty="0" err="1" smtClean="0"/>
              <a:t>stała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realną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alternatywą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rozwiązaniem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osób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które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są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wykluczone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finansowo</a:t>
            </a:r>
            <a:r>
              <a:rPr lang="en-US" baseline="0" dirty="0" smtClean="0"/>
              <a:t> I </a:t>
            </a:r>
            <a:r>
              <a:rPr lang="en-US" baseline="0" dirty="0" err="1" smtClean="0"/>
              <a:t>nie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mają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szans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uzyskanie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kredytu</a:t>
            </a:r>
            <a:r>
              <a:rPr lang="en-US" baseline="0" dirty="0" smtClean="0"/>
              <a:t> w </a:t>
            </a:r>
            <a:r>
              <a:rPr lang="en-US" baseline="0" dirty="0" err="1" smtClean="0"/>
              <a:t>banku</a:t>
            </a:r>
            <a:r>
              <a:rPr lang="en-US" baseline="0" dirty="0" smtClean="0"/>
              <a:t>. </a:t>
            </a:r>
            <a:endParaRPr lang="en-US" dirty="0" smtClean="0"/>
          </a:p>
          <a:p>
            <a:endParaRPr lang="en-US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F1569-9D1C-4536-A78B-50ED6C9B51F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5327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Jak </a:t>
            </a:r>
            <a:r>
              <a:rPr lang="de-DE" dirty="0" err="1" smtClean="0"/>
              <a:t>wiadomo</a:t>
            </a:r>
            <a:r>
              <a:rPr lang="de-DE" dirty="0" smtClean="0"/>
              <a:t>, </a:t>
            </a:r>
            <a:r>
              <a:rPr lang="de-DE" dirty="0" err="1" smtClean="0"/>
              <a:t>banki</a:t>
            </a:r>
            <a:r>
              <a:rPr lang="de-DE" dirty="0" smtClean="0"/>
              <a:t> </a:t>
            </a:r>
            <a:r>
              <a:rPr lang="de-DE" dirty="0" err="1" smtClean="0"/>
              <a:t>wydają</a:t>
            </a:r>
            <a:r>
              <a:rPr lang="de-DE" dirty="0" smtClean="0"/>
              <a:t> </a:t>
            </a:r>
            <a:r>
              <a:rPr lang="de-DE" dirty="0" err="1" smtClean="0"/>
              <a:t>decyzje</a:t>
            </a:r>
            <a:r>
              <a:rPr lang="de-DE" dirty="0" smtClean="0"/>
              <a:t> </a:t>
            </a:r>
            <a:r>
              <a:rPr lang="de-DE" dirty="0" err="1" smtClean="0"/>
              <a:t>kredytowe</a:t>
            </a:r>
            <a:r>
              <a:rPr lang="de-DE" dirty="0" smtClean="0"/>
              <a:t> w </a:t>
            </a:r>
            <a:r>
              <a:rPr lang="de-DE" dirty="0" err="1" smtClean="0"/>
              <a:t>oparciu</a:t>
            </a:r>
            <a:r>
              <a:rPr lang="de-DE" dirty="0" smtClean="0"/>
              <a:t> o </a:t>
            </a:r>
            <a:r>
              <a:rPr lang="de-DE" dirty="0" err="1" smtClean="0"/>
              <a:t>informacje</a:t>
            </a:r>
            <a:r>
              <a:rPr lang="de-DE" dirty="0" smtClean="0"/>
              <a:t> </a:t>
            </a:r>
            <a:r>
              <a:rPr lang="de-DE" dirty="0" err="1" smtClean="0"/>
              <a:t>pochodzące</a:t>
            </a:r>
            <a:r>
              <a:rPr lang="de-DE" dirty="0" smtClean="0"/>
              <a:t> z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biur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kredytowych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Jednakże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jest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zbyt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uproszczona</a:t>
            </a:r>
            <a:r>
              <a:rPr lang="de-DE" baseline="0" dirty="0" smtClean="0"/>
              <a:t> forma </a:t>
            </a:r>
            <a:r>
              <a:rPr lang="de-DE" baseline="0" dirty="0" err="1" smtClean="0"/>
              <a:t>oceny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zdolności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kredytowej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przez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zapomina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się</a:t>
            </a:r>
            <a:r>
              <a:rPr lang="de-DE" baseline="0" dirty="0" smtClean="0"/>
              <a:t> o </a:t>
            </a:r>
            <a:r>
              <a:rPr lang="de-DE" baseline="0" dirty="0" err="1" smtClean="0"/>
              <a:t>konsumencie</a:t>
            </a:r>
            <a:r>
              <a:rPr lang="de-DE" baseline="0" dirty="0" smtClean="0"/>
              <a:t> i </a:t>
            </a:r>
            <a:r>
              <a:rPr lang="de-DE" baseline="0" dirty="0" err="1" smtClean="0"/>
              <a:t>jego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potrzebach</a:t>
            </a:r>
            <a:r>
              <a:rPr lang="de-DE" baseline="0" dirty="0" smtClean="0"/>
              <a:t>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F1569-9D1C-4536-A78B-50ED6C9B51F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6138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Jak </a:t>
            </a:r>
            <a:r>
              <a:rPr lang="de-DE" dirty="0" err="1" smtClean="0"/>
              <a:t>wiadomo</a:t>
            </a:r>
            <a:r>
              <a:rPr lang="de-DE" dirty="0" smtClean="0"/>
              <a:t>,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współpraca</a:t>
            </a:r>
            <a:r>
              <a:rPr lang="de-DE" baseline="0" dirty="0" smtClean="0"/>
              <a:t> z </a:t>
            </a:r>
            <a:r>
              <a:rPr lang="de-DE" baseline="0" dirty="0" err="1" smtClean="0"/>
              <a:t>biurami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kredytowymi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wpływa</a:t>
            </a:r>
            <a:r>
              <a:rPr lang="de-DE" baseline="0" dirty="0" smtClean="0"/>
              <a:t> na </a:t>
            </a:r>
            <a:r>
              <a:rPr lang="de-DE" baseline="0" dirty="0" err="1" smtClean="0"/>
              <a:t>ponoszenie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wyższych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kosztów</a:t>
            </a:r>
            <a:r>
              <a:rPr lang="de-DE" baseline="0" dirty="0" smtClean="0"/>
              <a:t>, a </a:t>
            </a:r>
            <a:r>
              <a:rPr lang="de-DE" baseline="0" dirty="0" err="1" smtClean="0"/>
              <a:t>co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najważniejsze</a:t>
            </a:r>
            <a:r>
              <a:rPr lang="de-DE" baseline="0" dirty="0" smtClean="0"/>
              <a:t>- </a:t>
            </a:r>
            <a:r>
              <a:rPr lang="de-DE" baseline="0" dirty="0" err="1" smtClean="0"/>
              <a:t>dwa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podmioty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banki</a:t>
            </a:r>
            <a:r>
              <a:rPr lang="de-DE" baseline="0" dirty="0" smtClean="0"/>
              <a:t> i </a:t>
            </a:r>
            <a:r>
              <a:rPr lang="de-DE" baseline="0" dirty="0" err="1" smtClean="0"/>
              <a:t>biura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kredytowe</a:t>
            </a:r>
            <a:r>
              <a:rPr lang="de-DE" baseline="0" dirty="0" smtClean="0"/>
              <a:t> nie </a:t>
            </a:r>
            <a:r>
              <a:rPr lang="de-DE" baseline="0" dirty="0" err="1" smtClean="0"/>
              <a:t>mogą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egzystować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siebie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całkowicie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niezależnie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Banki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potrzebują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biura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kredytowe</a:t>
            </a:r>
            <a:r>
              <a:rPr lang="de-DE" baseline="0" dirty="0" smtClean="0"/>
              <a:t> w </a:t>
            </a:r>
            <a:r>
              <a:rPr lang="de-DE" baseline="0" dirty="0" err="1" smtClean="0"/>
              <a:t>celu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przetworzenia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aplikacji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kredytowej</a:t>
            </a:r>
            <a:r>
              <a:rPr lang="de-DE" baseline="0" dirty="0" smtClean="0"/>
              <a:t>. </a:t>
            </a:r>
          </a:p>
          <a:p>
            <a:r>
              <a:rPr lang="de-DE" baseline="0" dirty="0" err="1" smtClean="0"/>
              <a:t>Mamy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tutaj</a:t>
            </a:r>
            <a:r>
              <a:rPr lang="de-DE" baseline="0" dirty="0" smtClean="0"/>
              <a:t> do </a:t>
            </a:r>
            <a:r>
              <a:rPr lang="de-DE" baseline="0" dirty="0" err="1" smtClean="0"/>
              <a:t>czynienia</a:t>
            </a:r>
            <a:r>
              <a:rPr lang="de-DE" baseline="0" dirty="0" smtClean="0"/>
              <a:t> z </a:t>
            </a:r>
            <a:r>
              <a:rPr lang="de-DE" baseline="0" dirty="0" err="1" smtClean="0"/>
              <a:t>zależnością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nieaktualnymi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informacjami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wysokimi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kosztami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skutkiem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czego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produkty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kredytowe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oferowane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przez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banki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są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przeznaczone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dla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uprzywilejowanej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grupy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osób</a:t>
            </a:r>
            <a:r>
              <a:rPr lang="de-DE" baseline="0" dirty="0" smtClean="0"/>
              <a:t>. 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Banki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bez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biur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kredytowych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są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jak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amazon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bez</a:t>
            </a:r>
            <a:r>
              <a:rPr lang="de-DE" baseline="0" dirty="0" smtClean="0"/>
              <a:t> DHL.</a:t>
            </a:r>
            <a:endParaRPr lang="de-DE" dirty="0" smtClean="0"/>
          </a:p>
          <a:p>
            <a:endParaRPr lang="en-US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F1569-9D1C-4536-A78B-50ED6C9B51F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326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Prawie</a:t>
            </a:r>
            <a:r>
              <a:rPr lang="en-US" dirty="0" smtClean="0"/>
              <a:t> 4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mialirdy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ludzi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swojej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zdolności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kredytowej</a:t>
            </a:r>
            <a:r>
              <a:rPr lang="en-US" baseline="0" dirty="0" smtClean="0"/>
              <a:t>, a 2,5 </a:t>
            </a:r>
            <a:r>
              <a:rPr lang="en-US" baseline="0" dirty="0" err="1" smtClean="0"/>
              <a:t>miliarda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posiada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konta</a:t>
            </a:r>
            <a:r>
              <a:rPr lang="en-US" baseline="0" dirty="0" smtClean="0"/>
              <a:t> w </a:t>
            </a:r>
            <a:r>
              <a:rPr lang="en-US" baseline="0" dirty="0" err="1" smtClean="0"/>
              <a:t>banku</a:t>
            </a:r>
            <a:r>
              <a:rPr lang="en-US" baseline="0" dirty="0" smtClean="0"/>
              <a:t>…Z </a:t>
            </a:r>
            <a:r>
              <a:rPr lang="en-US" baseline="0" dirty="0" err="1" smtClean="0"/>
              <a:t>kolei</a:t>
            </a:r>
            <a:r>
              <a:rPr lang="en-US" baseline="0" dirty="0" smtClean="0"/>
              <a:t> 3/4 </a:t>
            </a:r>
            <a:r>
              <a:rPr lang="en-US" baseline="0" dirty="0" err="1" smtClean="0"/>
              <a:t>ludzi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świecie</a:t>
            </a:r>
            <a:r>
              <a:rPr lang="en-US" baseline="0" dirty="0" smtClean="0"/>
              <a:t> jest w </a:t>
            </a:r>
            <a:r>
              <a:rPr lang="en-US" baseline="0" dirty="0" err="1" smtClean="0"/>
              <a:t>posiadaniu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telefonu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komrókowego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Oznacza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jednoznacznie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że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banki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odpowiadają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potrzeby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konsumentów</a:t>
            </a:r>
            <a:r>
              <a:rPr lang="en-US" baseline="0" dirty="0" smtClean="0"/>
              <a:t>, a </a:t>
            </a:r>
            <a:r>
              <a:rPr lang="en-US" baseline="0" dirty="0" err="1" smtClean="0"/>
              <a:t>bankowość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powinna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podążać</a:t>
            </a:r>
            <a:r>
              <a:rPr lang="en-US" baseline="0" dirty="0" smtClean="0"/>
              <a:t> z </a:t>
            </a:r>
            <a:r>
              <a:rPr lang="en-US" baseline="0" dirty="0" err="1" smtClean="0"/>
              <a:t>duchem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czasu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Dlatego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Kreditech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umożliwia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klientom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opcję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aplikacji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przez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smarfon</a:t>
            </a:r>
            <a:r>
              <a:rPr lang="en-US" baseline="0" dirty="0" smtClean="0"/>
              <a:t>. </a:t>
            </a:r>
            <a:endParaRPr lang="en-US" dirty="0" smtClean="0"/>
          </a:p>
          <a:p>
            <a:endParaRPr lang="en-US" dirty="0" smtClean="0"/>
          </a:p>
          <a:p>
            <a:endParaRPr lang="en-GB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Źródła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http://data.worldbank.org/indicator/IC.CRD.PRVT.ZS/countries/1W?display=graph</a:t>
            </a:r>
          </a:p>
          <a:p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http://en.wikipedia.org/wiki/World_population</a:t>
            </a:r>
          </a:p>
          <a:p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http://www.unicef.org/eapro/EN-FINAL_FULL_REPORT.pdf</a:t>
            </a:r>
          </a:p>
          <a:p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F1569-9D1C-4536-A78B-50ED6C9B51F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6855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Kiedy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Kreditech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wchodził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polski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rynek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przyświecała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nam</a:t>
            </a:r>
            <a:r>
              <a:rPr lang="en-US" baseline="0" dirty="0" smtClean="0"/>
              <a:t> idea </a:t>
            </a:r>
            <a:r>
              <a:rPr lang="en-US" baseline="0" dirty="0" err="1" smtClean="0"/>
              <a:t>stworzenia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własnego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biura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kredytowego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opartego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technologię</a:t>
            </a:r>
            <a:r>
              <a:rPr lang="en-US" baseline="0" dirty="0" smtClean="0"/>
              <a:t> Big Data. </a:t>
            </a:r>
            <a:r>
              <a:rPr lang="en-US" baseline="0" dirty="0" err="1" smtClean="0"/>
              <a:t>Widząc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doskonały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potencjał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rozwoju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polskim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rynku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finansowym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chcieliśmy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służyć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pomocą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osobom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które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potrzebują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natychmiastowej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gotówki</a:t>
            </a:r>
            <a:r>
              <a:rPr lang="en-US" baseline="0" dirty="0" smtClean="0"/>
              <a:t>, ale </a:t>
            </a:r>
            <a:r>
              <a:rPr lang="en-US" baseline="0" dirty="0" err="1" smtClean="0"/>
              <a:t>nie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mogą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liczyć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wsparcie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banków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Okazało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się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że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nasza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wizja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była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zgodna</a:t>
            </a:r>
            <a:r>
              <a:rPr lang="en-US" baseline="0" dirty="0" smtClean="0"/>
              <a:t> z </a:t>
            </a:r>
            <a:r>
              <a:rPr lang="en-US" baseline="0" dirty="0" err="1" smtClean="0"/>
              <a:t>oczekiwaniami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konsumentów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przez</a:t>
            </a:r>
            <a:r>
              <a:rPr lang="en-US" baseline="0" dirty="0" smtClean="0"/>
              <a:t> co w </a:t>
            </a:r>
            <a:r>
              <a:rPr lang="en-US" baseline="0" dirty="0" err="1" smtClean="0"/>
              <a:t>ciągu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dwóch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stworzyliśmy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trzy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platformy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internetowe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oferujące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różnorodne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produkty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finansowe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Wszystkei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działają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w </a:t>
            </a:r>
            <a:r>
              <a:rPr lang="en-US" baseline="0" dirty="0" err="1" smtClean="0"/>
              <a:t>oparciu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technologię</a:t>
            </a:r>
            <a:r>
              <a:rPr lang="en-US" baseline="0" dirty="0" smtClean="0"/>
              <a:t> Big Data.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E929AA-3DDB-4913-B7AA-501BDA0DED11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8276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Big Data </a:t>
            </a:r>
            <a:r>
              <a:rPr lang="en-US" sz="1200" dirty="0" err="1" smtClean="0"/>
              <a:t>stała</a:t>
            </a:r>
            <a:r>
              <a:rPr lang="en-US" sz="1200" dirty="0" smtClean="0"/>
              <a:t> </a:t>
            </a:r>
            <a:r>
              <a:rPr lang="en-US" sz="1200" dirty="0" err="1" smtClean="0"/>
              <a:t>sie</a:t>
            </a:r>
            <a:r>
              <a:rPr lang="en-US" sz="1200" dirty="0" smtClean="0"/>
              <a:t> </a:t>
            </a:r>
            <a:r>
              <a:rPr lang="en-US" sz="1200" dirty="0" err="1" smtClean="0"/>
              <a:t>motorem</a:t>
            </a:r>
            <a:r>
              <a:rPr lang="en-US" sz="1200" dirty="0" smtClean="0"/>
              <a:t> </a:t>
            </a:r>
            <a:r>
              <a:rPr lang="en-US" sz="1200" dirty="0" err="1" smtClean="0"/>
              <a:t>napędzajkącym</a:t>
            </a:r>
            <a:r>
              <a:rPr lang="en-US" sz="1200" dirty="0" smtClean="0"/>
              <a:t> </a:t>
            </a:r>
            <a:r>
              <a:rPr lang="en-US" sz="1200" dirty="0" err="1" smtClean="0"/>
              <a:t>rynek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pożyczek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pozabankowych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który</a:t>
            </a:r>
            <a:r>
              <a:rPr lang="en-US" sz="1200" baseline="0" dirty="0" smtClean="0"/>
              <a:t>  </a:t>
            </a:r>
            <a:r>
              <a:rPr lang="en-US" sz="1200" baseline="0" dirty="0" err="1" smtClean="0"/>
              <a:t>dynamicznie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się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rozrasta</a:t>
            </a:r>
            <a:r>
              <a:rPr lang="en-US" sz="1200" baseline="0" dirty="0" smtClean="0"/>
              <a:t> w </a:t>
            </a:r>
            <a:r>
              <a:rPr lang="en-US" sz="1200" baseline="0" dirty="0" err="1" smtClean="0"/>
              <a:t>ostatnich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latach</a:t>
            </a:r>
            <a:r>
              <a:rPr lang="en-US" sz="1200" baseline="0" dirty="0" smtClean="0"/>
              <a:t> I </a:t>
            </a:r>
            <a:r>
              <a:rPr lang="en-US" sz="1200" baseline="0" dirty="0" err="1" smtClean="0"/>
              <a:t>stanowi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rozwiązanie</a:t>
            </a:r>
            <a:r>
              <a:rPr lang="en-US" sz="1200" baseline="0" dirty="0" smtClean="0"/>
              <a:t>  problem </a:t>
            </a:r>
            <a:r>
              <a:rPr lang="en-US" sz="1200" baseline="0" dirty="0" err="1" smtClean="0"/>
              <a:t>wykluczenia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finansowego</a:t>
            </a:r>
            <a:r>
              <a:rPr lang="en-US" sz="1200" baseline="0" dirty="0" smtClean="0"/>
              <a:t>. </a:t>
            </a:r>
            <a:r>
              <a:rPr lang="en-US" sz="1200" dirty="0" err="1" smtClean="0"/>
              <a:t>Nasza</a:t>
            </a:r>
            <a:r>
              <a:rPr lang="en-US" sz="1200" dirty="0" smtClean="0"/>
              <a:t> </a:t>
            </a:r>
            <a:r>
              <a:rPr lang="en-US" sz="1200" dirty="0" err="1" smtClean="0"/>
              <a:t>technologia</a:t>
            </a:r>
            <a:r>
              <a:rPr lang="en-US" sz="1200" dirty="0" smtClean="0"/>
              <a:t> </a:t>
            </a:r>
            <a:r>
              <a:rPr lang="en-US" sz="1200" dirty="0" err="1" smtClean="0"/>
              <a:t>scoringowa</a:t>
            </a:r>
            <a:r>
              <a:rPr lang="en-US" sz="1200" dirty="0" smtClean="0"/>
              <a:t> </a:t>
            </a:r>
            <a:r>
              <a:rPr lang="en-US" sz="1200" dirty="0" err="1" smtClean="0"/>
              <a:t>przypomina</a:t>
            </a:r>
            <a:r>
              <a:rPr lang="en-US" sz="1200" dirty="0" smtClean="0"/>
              <a:t> </a:t>
            </a:r>
            <a:r>
              <a:rPr lang="en-US" sz="1200" dirty="0" err="1" smtClean="0"/>
              <a:t>mozaikę</a:t>
            </a:r>
            <a:r>
              <a:rPr lang="en-US" sz="1200" dirty="0" smtClean="0"/>
              <a:t>. </a:t>
            </a:r>
            <a:r>
              <a:rPr lang="en-US" sz="1200" dirty="0" err="1" smtClean="0"/>
              <a:t>Pojedyńcza</a:t>
            </a:r>
            <a:r>
              <a:rPr lang="en-US" sz="1200" dirty="0" smtClean="0"/>
              <a:t> </a:t>
            </a:r>
            <a:r>
              <a:rPr lang="en-US" sz="1200" dirty="0" err="1" smtClean="0"/>
              <a:t>informacja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nie</a:t>
            </a:r>
            <a:r>
              <a:rPr lang="en-US" sz="1200" baseline="0" dirty="0" smtClean="0"/>
              <a:t> jest </a:t>
            </a:r>
            <a:r>
              <a:rPr lang="en-US" sz="1200" baseline="0" dirty="0" err="1" smtClean="0"/>
              <a:t>ważna</a:t>
            </a:r>
            <a:r>
              <a:rPr lang="en-US" sz="1200" baseline="0" dirty="0" smtClean="0"/>
              <a:t>- </a:t>
            </a:r>
            <a:r>
              <a:rPr lang="en-US" sz="1200" baseline="0" dirty="0" err="1" smtClean="0"/>
              <a:t>dla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nas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najważniejszy</a:t>
            </a:r>
            <a:r>
              <a:rPr lang="en-US" sz="1200" baseline="0" dirty="0" smtClean="0"/>
              <a:t> jest </a:t>
            </a:r>
            <a:r>
              <a:rPr lang="en-US" sz="1200" baseline="0" dirty="0" err="1" smtClean="0"/>
              <a:t>złożony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obraz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który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prowadzi</a:t>
            </a:r>
            <a:r>
              <a:rPr lang="en-US" sz="1200" baseline="0" dirty="0" smtClean="0"/>
              <a:t> do </a:t>
            </a:r>
            <a:r>
              <a:rPr lang="en-US" sz="1200" baseline="0" dirty="0" err="1" smtClean="0"/>
              <a:t>wydania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decyzji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kredytowej</a:t>
            </a:r>
            <a:r>
              <a:rPr lang="en-US" sz="1200" baseline="0" dirty="0" smtClean="0"/>
              <a:t>. System </a:t>
            </a:r>
            <a:r>
              <a:rPr lang="en-US" sz="1200" baseline="0" dirty="0" err="1" smtClean="0"/>
              <a:t>scoringowy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użytkowany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przez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Kreditech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Polska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oparty</a:t>
            </a:r>
            <a:r>
              <a:rPr lang="en-US" sz="1200" baseline="0" dirty="0" smtClean="0"/>
              <a:t> jest </a:t>
            </a:r>
            <a:r>
              <a:rPr lang="en-US" sz="1200" baseline="0" dirty="0" err="1" smtClean="0"/>
              <a:t>na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zestawieniu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podstawowych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danych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osobowych</a:t>
            </a:r>
            <a:r>
              <a:rPr lang="en-US" sz="1200" baseline="0" dirty="0" smtClean="0"/>
              <a:t> o </a:t>
            </a:r>
            <a:r>
              <a:rPr lang="en-US" sz="1200" baseline="0" dirty="0" err="1" smtClean="0"/>
              <a:t>kliencie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danych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bankowych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jak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również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informacjach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pochodzących</a:t>
            </a:r>
            <a:r>
              <a:rPr lang="en-US" sz="1200" baseline="0" dirty="0" smtClean="0"/>
              <a:t> z </a:t>
            </a:r>
            <a:r>
              <a:rPr lang="en-US" sz="1200" baseline="0" dirty="0" err="1" smtClean="0"/>
              <a:t>Internetu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tj</a:t>
            </a:r>
            <a:r>
              <a:rPr lang="en-US" sz="1200" baseline="0" dirty="0" smtClean="0"/>
              <a:t>. Z portal </a:t>
            </a:r>
            <a:r>
              <a:rPr lang="en-US" sz="1200" baseline="0" dirty="0" err="1" smtClean="0"/>
              <a:t>zakupowych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czy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aukcyjnych</a:t>
            </a:r>
            <a:r>
              <a:rPr lang="en-US" sz="1200" baseline="0" dirty="0" smtClean="0"/>
              <a:t>. </a:t>
            </a:r>
            <a:r>
              <a:rPr lang="en-US" sz="1200" baseline="0" dirty="0" err="1" smtClean="0"/>
              <a:t>Wprowadziliśmy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innowacyjną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metodę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weryfikacji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profilu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klienta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przez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połączenie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się</a:t>
            </a:r>
            <a:r>
              <a:rPr lang="en-US" sz="1200" baseline="0" dirty="0" smtClean="0"/>
              <a:t> z </a:t>
            </a:r>
            <a:r>
              <a:rPr lang="en-US" sz="1200" baseline="0" dirty="0" err="1" smtClean="0"/>
              <a:t>jego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profilem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na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portalu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społecznościowym</a:t>
            </a:r>
            <a:r>
              <a:rPr lang="en-US" sz="1200" baseline="0" dirty="0" smtClean="0"/>
              <a:t> Facebook I </a:t>
            </a:r>
            <a:r>
              <a:rPr lang="en-US" sz="1200" baseline="0" dirty="0" err="1" smtClean="0"/>
              <a:t>prześledzeniu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jego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zachowań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oraz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zachowań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jego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znajomych</a:t>
            </a:r>
            <a:r>
              <a:rPr lang="en-US" sz="1200" baseline="0" dirty="0" smtClean="0"/>
              <a:t>. Ta </a:t>
            </a:r>
            <a:r>
              <a:rPr lang="en-US" sz="1200" baseline="0" dirty="0" err="1" smtClean="0"/>
              <a:t>mnogość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informacji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stanowi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niezwykle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bogatą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wiedzę</a:t>
            </a:r>
            <a:r>
              <a:rPr lang="en-US" sz="1200" baseline="0" dirty="0" smtClean="0"/>
              <a:t> o </a:t>
            </a:r>
            <a:r>
              <a:rPr lang="en-US" sz="1200" baseline="0" dirty="0" err="1" smtClean="0"/>
              <a:t>konsumentach</a:t>
            </a:r>
            <a:r>
              <a:rPr lang="en-US" sz="1200" baseline="0" dirty="0" smtClean="0"/>
              <a:t>, </a:t>
            </a:r>
            <a:r>
              <a:rPr lang="en-US" sz="1200" baseline="0" dirty="0" err="1" smtClean="0"/>
              <a:t>która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pomaga</a:t>
            </a:r>
            <a:r>
              <a:rPr lang="en-US" sz="1200" baseline="0" dirty="0" smtClean="0"/>
              <a:t> w  </a:t>
            </a:r>
            <a:r>
              <a:rPr lang="en-US" sz="1200" baseline="0" dirty="0" err="1" smtClean="0"/>
              <a:t>dostosowaniu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działań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firmy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odpowiadających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potrzebom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obecnych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lub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potencjalnych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klientów</a:t>
            </a:r>
            <a:r>
              <a:rPr lang="en-US" sz="1200" baseline="0" dirty="0" smtClean="0"/>
              <a:t>. Big Data </a:t>
            </a:r>
            <a:r>
              <a:rPr lang="en-US" sz="1200" baseline="0" dirty="0" err="1" smtClean="0"/>
              <a:t>stanowi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zatem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podstawę</a:t>
            </a:r>
            <a:r>
              <a:rPr lang="en-US" sz="1200" baseline="0" dirty="0" smtClean="0"/>
              <a:t> do </a:t>
            </a:r>
            <a:r>
              <a:rPr lang="en-US" sz="1200" baseline="0" dirty="0" err="1" smtClean="0"/>
              <a:t>wydania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decyzji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kredytowej</a:t>
            </a:r>
            <a:r>
              <a:rPr lang="en-US" sz="1200" baseline="0" dirty="0" smtClean="0"/>
              <a:t>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F1569-9D1C-4536-A78B-50ED6C9B51F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7686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Kreditech-Logo-clai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52725" y="2592015"/>
            <a:ext cx="5373324" cy="12194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Kreditech-10-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" y="63"/>
            <a:ext cx="11521440" cy="6480048"/>
          </a:xfrm>
          <a:prstGeom prst="rect">
            <a:avLst/>
          </a:prstGeom>
        </p:spPr>
      </p:pic>
      <p:pic>
        <p:nvPicPr>
          <p:cNvPr id="4" name="Grafik 3" descr="Kreditech-Logo.png"/>
          <p:cNvPicPr>
            <a:picLocks noChangeAspect="1"/>
          </p:cNvPicPr>
          <p:nvPr userDrawn="1"/>
        </p:nvPicPr>
        <p:blipFill>
          <a:blip r:embed="rId3" cstate="print"/>
          <a:srcRect t="-17322"/>
          <a:stretch>
            <a:fillRect/>
          </a:stretch>
        </p:blipFill>
        <p:spPr>
          <a:xfrm>
            <a:off x="9792000" y="288000"/>
            <a:ext cx="1381185" cy="246267"/>
          </a:xfrm>
          <a:prstGeom prst="rect">
            <a:avLst/>
          </a:prstGeom>
        </p:spPr>
      </p:pic>
      <p:sp>
        <p:nvSpPr>
          <p:cNvPr id="5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4453" y="215752"/>
            <a:ext cx="8928992" cy="432048"/>
          </a:xfrm>
          <a:prstGeom prst="rect">
            <a:avLst/>
          </a:prstGeom>
        </p:spPr>
        <p:txBody>
          <a:bodyPr lIns="216000" tIns="10800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>
                <a:solidFill>
                  <a:srgbClr val="005588"/>
                </a:solidFill>
                <a:latin typeface="Source Sans Pro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HEADLINE</a:t>
            </a:r>
          </a:p>
        </p:txBody>
      </p:sp>
      <p:sp>
        <p:nvSpPr>
          <p:cNvPr id="10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720477" y="1727919"/>
            <a:ext cx="2231232" cy="576064"/>
          </a:xfrm>
          <a:prstGeom prst="rect">
            <a:avLst/>
          </a:prstGeom>
        </p:spPr>
        <p:txBody>
          <a:bodyPr lIns="0" tIns="36000" rIns="0"/>
          <a:lstStyle>
            <a:lvl1pPr marL="0" indent="-900000">
              <a:lnSpc>
                <a:spcPts val="4500"/>
              </a:lnSpc>
              <a:spcBef>
                <a:spcPts val="0"/>
              </a:spcBef>
              <a:buNone/>
              <a:defRPr sz="3000" b="1" baseline="0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Globally,</a:t>
            </a:r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720477" y="3816151"/>
            <a:ext cx="3024336" cy="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3996000"/>
            <a:ext cx="3240360" cy="1080000"/>
          </a:xfrm>
          <a:prstGeom prst="rect">
            <a:avLst/>
          </a:prstGeom>
        </p:spPr>
        <p:txBody>
          <a:bodyPr lIns="0" tIns="36000" rIns="0"/>
          <a:lstStyle>
            <a:lvl1pPr marL="0" indent="-900000">
              <a:lnSpc>
                <a:spcPts val="3500"/>
              </a:lnSpc>
              <a:spcBef>
                <a:spcPts val="0"/>
              </a:spcBef>
              <a:buNone/>
              <a:defRPr sz="3000" b="1" baseline="0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of people have </a:t>
            </a:r>
          </a:p>
          <a:p>
            <a:pPr lvl="0"/>
            <a:r>
              <a:rPr lang="en-US" dirty="0" smtClean="0"/>
              <a:t>a mobile phone…</a:t>
            </a:r>
            <a:endParaRPr lang="de-DE" dirty="0"/>
          </a:p>
        </p:txBody>
      </p:sp>
      <p:sp>
        <p:nvSpPr>
          <p:cNvPr id="18" name="Textplatzhalt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7777261" y="935831"/>
            <a:ext cx="2231232" cy="576064"/>
          </a:xfrm>
          <a:prstGeom prst="rect">
            <a:avLst/>
          </a:prstGeom>
        </p:spPr>
        <p:txBody>
          <a:bodyPr lIns="0" tIns="36000" rIns="0"/>
          <a:lstStyle>
            <a:lvl1pPr marL="0" indent="-900000">
              <a:lnSpc>
                <a:spcPts val="4500"/>
              </a:lnSpc>
              <a:spcBef>
                <a:spcPts val="0"/>
              </a:spcBef>
              <a:buNone/>
              <a:defRPr sz="3500" b="1" baseline="0">
                <a:solidFill>
                  <a:srgbClr val="FF9900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5.25 billion</a:t>
            </a:r>
            <a:endParaRPr lang="de-DE" dirty="0"/>
          </a:p>
        </p:txBody>
      </p:sp>
      <p:sp>
        <p:nvSpPr>
          <p:cNvPr id="19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9001397" y="2447999"/>
            <a:ext cx="2231232" cy="576064"/>
          </a:xfrm>
          <a:prstGeom prst="rect">
            <a:avLst/>
          </a:prstGeom>
        </p:spPr>
        <p:txBody>
          <a:bodyPr lIns="0" tIns="36000" rIns="0"/>
          <a:lstStyle>
            <a:lvl1pPr marL="0" indent="-900000" algn="r">
              <a:lnSpc>
                <a:spcPts val="4500"/>
              </a:lnSpc>
              <a:spcBef>
                <a:spcPts val="0"/>
              </a:spcBef>
              <a:buNone/>
              <a:defRPr sz="2500" b="1" baseline="0">
                <a:solidFill>
                  <a:srgbClr val="FF9900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3.7 billion</a:t>
            </a:r>
            <a:endParaRPr lang="de-DE" dirty="0"/>
          </a:p>
        </p:txBody>
      </p:sp>
      <p:sp>
        <p:nvSpPr>
          <p:cNvPr id="20" name="Textplatzhalt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8964000" y="3996000"/>
            <a:ext cx="2231232" cy="576064"/>
          </a:xfrm>
          <a:prstGeom prst="rect">
            <a:avLst/>
          </a:prstGeom>
        </p:spPr>
        <p:txBody>
          <a:bodyPr lIns="0" tIns="36000" rIns="0"/>
          <a:lstStyle>
            <a:lvl1pPr marL="0" indent="-900000" algn="r">
              <a:lnSpc>
                <a:spcPts val="4500"/>
              </a:lnSpc>
              <a:spcBef>
                <a:spcPts val="0"/>
              </a:spcBef>
              <a:buNone/>
              <a:defRPr sz="2500" b="1" baseline="0">
                <a:solidFill>
                  <a:srgbClr val="FF9900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2.5 billion</a:t>
            </a:r>
            <a:endParaRPr lang="de-DE" dirty="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8497341" y="4500000"/>
            <a:ext cx="2663280" cy="504056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marL="0" indent="-900000" algn="r">
              <a:lnSpc>
                <a:spcPts val="4500"/>
              </a:lnSpc>
              <a:spcBef>
                <a:spcPts val="0"/>
              </a:spcBef>
              <a:buNone/>
              <a:defRPr sz="2200" b="1" baseline="0">
                <a:solidFill>
                  <a:srgbClr val="FFFFFF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no bank account</a:t>
            </a:r>
            <a:endParaRPr lang="de-DE" dirty="0"/>
          </a:p>
        </p:txBody>
      </p:sp>
      <p:sp>
        <p:nvSpPr>
          <p:cNvPr id="22" name="Textplatzhalt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8568000" y="2916000"/>
            <a:ext cx="2663280" cy="504056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marL="0" indent="-900000" algn="r">
              <a:lnSpc>
                <a:spcPts val="4500"/>
              </a:lnSpc>
              <a:spcBef>
                <a:spcPts val="0"/>
              </a:spcBef>
              <a:buNone/>
              <a:defRPr sz="2200" b="1" baseline="0">
                <a:solidFill>
                  <a:srgbClr val="FFFFFF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err="1" smtClean="0"/>
              <a:t>unscored</a:t>
            </a:r>
            <a:endParaRPr lang="de-DE" dirty="0"/>
          </a:p>
        </p:txBody>
      </p:sp>
      <p:sp>
        <p:nvSpPr>
          <p:cNvPr id="23" name="Textplatzhalt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7344000" y="1368000"/>
            <a:ext cx="2663280" cy="504056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marL="0" indent="-900000" algn="r">
              <a:lnSpc>
                <a:spcPts val="4500"/>
              </a:lnSpc>
              <a:spcBef>
                <a:spcPts val="0"/>
              </a:spcBef>
              <a:buNone/>
              <a:defRPr sz="2200" b="1" baseline="0">
                <a:solidFill>
                  <a:srgbClr val="FFFFFF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with mobile phone</a:t>
            </a:r>
            <a:endParaRPr lang="de-DE" dirty="0"/>
          </a:p>
        </p:txBody>
      </p:sp>
      <p:sp>
        <p:nvSpPr>
          <p:cNvPr id="24" name="Textplatzhalt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648469" y="1943943"/>
            <a:ext cx="3664024" cy="1719808"/>
          </a:xfrm>
          <a:prstGeom prst="rect">
            <a:avLst/>
          </a:prstGeom>
        </p:spPr>
        <p:txBody>
          <a:bodyPr lIns="0" tIns="36000" rIns="0"/>
          <a:lstStyle>
            <a:lvl1pPr marL="0" indent="0">
              <a:lnSpc>
                <a:spcPts val="15500"/>
              </a:lnSpc>
              <a:spcBef>
                <a:spcPts val="0"/>
              </a:spcBef>
              <a:buNone/>
              <a:defRPr sz="13000" b="1" baseline="0">
                <a:solidFill>
                  <a:srgbClr val="FF9900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75%</a:t>
            </a:r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Kreditech-Hintergrund-blau-clea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" y="63"/>
            <a:ext cx="11521440" cy="6480048"/>
          </a:xfrm>
          <a:prstGeom prst="rect">
            <a:avLst/>
          </a:prstGeom>
        </p:spPr>
      </p:pic>
      <p:pic>
        <p:nvPicPr>
          <p:cNvPr id="2" name="Grafik 1" descr="Kreditech-Logo.png"/>
          <p:cNvPicPr>
            <a:picLocks noChangeAspect="1"/>
          </p:cNvPicPr>
          <p:nvPr userDrawn="1"/>
        </p:nvPicPr>
        <p:blipFill>
          <a:blip r:embed="rId3" cstate="print"/>
          <a:srcRect t="-17322"/>
          <a:stretch>
            <a:fillRect/>
          </a:stretch>
        </p:blipFill>
        <p:spPr>
          <a:xfrm>
            <a:off x="9792000" y="288000"/>
            <a:ext cx="1381185" cy="246267"/>
          </a:xfrm>
          <a:prstGeom prst="rect">
            <a:avLst/>
          </a:prstGeom>
        </p:spPr>
      </p:pic>
      <p:sp>
        <p:nvSpPr>
          <p:cNvPr id="3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4453" y="215752"/>
            <a:ext cx="8928992" cy="432048"/>
          </a:xfrm>
          <a:prstGeom prst="rect">
            <a:avLst/>
          </a:prstGeom>
        </p:spPr>
        <p:txBody>
          <a:bodyPr lIns="216000" tIns="10800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>
                <a:solidFill>
                  <a:srgbClr val="005588"/>
                </a:solidFill>
                <a:latin typeface="Source Sans Pro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HEADLINE</a:t>
            </a:r>
          </a:p>
        </p:txBody>
      </p:sp>
      <p:pic>
        <p:nvPicPr>
          <p:cNvPr id="6" name="Grafik 5" descr="balkendiagramm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536000" y="2376000"/>
            <a:ext cx="5882154" cy="3053844"/>
          </a:xfrm>
          <a:prstGeom prst="rect">
            <a:avLst/>
          </a:prstGeom>
        </p:spPr>
      </p:pic>
      <p:sp>
        <p:nvSpPr>
          <p:cNvPr id="7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5328989" y="1943943"/>
            <a:ext cx="576064" cy="576064"/>
          </a:xfrm>
          <a:prstGeom prst="rect">
            <a:avLst/>
          </a:prstGeom>
        </p:spPr>
        <p:txBody>
          <a:bodyPr lIns="0" tIns="36000" rIns="0"/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500" b="1" baseline="0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5</a:t>
            </a:r>
            <a:endParaRPr lang="de-DE" dirty="0"/>
          </a:p>
        </p:txBody>
      </p:sp>
      <p:sp>
        <p:nvSpPr>
          <p:cNvPr id="8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48469" y="1799927"/>
            <a:ext cx="2160240" cy="720080"/>
          </a:xfrm>
          <a:prstGeom prst="rect">
            <a:avLst/>
          </a:prstGeom>
        </p:spPr>
        <p:txBody>
          <a:bodyPr lIns="0" tIns="36000" rIns="0"/>
          <a:lstStyle>
            <a:lvl1pPr marL="0" indent="0">
              <a:lnSpc>
                <a:spcPts val="6000"/>
              </a:lnSpc>
              <a:spcBef>
                <a:spcPts val="0"/>
              </a:spcBef>
              <a:buNone/>
              <a:defRPr sz="6000" b="1" baseline="0">
                <a:solidFill>
                  <a:srgbClr val="FF9900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73%</a:t>
            </a:r>
            <a:endParaRPr lang="de-DE" dirty="0"/>
          </a:p>
        </p:txBody>
      </p:sp>
      <p:sp>
        <p:nvSpPr>
          <p:cNvPr id="9" name="Textplatzhalt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7057181" y="4176191"/>
            <a:ext cx="864096" cy="576064"/>
          </a:xfrm>
          <a:prstGeom prst="rect">
            <a:avLst/>
          </a:prstGeom>
        </p:spPr>
        <p:txBody>
          <a:bodyPr lIns="0" tIns="36000" rIns="0"/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500" b="1" baseline="0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1.3</a:t>
            </a:r>
            <a:endParaRPr lang="de-DE" dirty="0"/>
          </a:p>
        </p:txBody>
      </p:sp>
      <p:sp>
        <p:nvSpPr>
          <p:cNvPr id="10" name="Textplatzhalt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9145413" y="2952055"/>
            <a:ext cx="864096" cy="576064"/>
          </a:xfrm>
          <a:prstGeom prst="rect">
            <a:avLst/>
          </a:prstGeom>
        </p:spPr>
        <p:txBody>
          <a:bodyPr lIns="0" tIns="36000" rIns="0"/>
          <a:lstStyle>
            <a:lvl1pPr marL="0" indent="0">
              <a:lnSpc>
                <a:spcPts val="3500"/>
              </a:lnSpc>
              <a:spcBef>
                <a:spcPts val="0"/>
              </a:spcBef>
              <a:buNone/>
              <a:defRPr sz="4500" b="1" baseline="0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3.7</a:t>
            </a:r>
            <a:endParaRPr lang="de-DE" dirty="0"/>
          </a:p>
        </p:txBody>
      </p:sp>
      <p:sp>
        <p:nvSpPr>
          <p:cNvPr id="12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612000" y="2556000"/>
            <a:ext cx="2592288" cy="1008112"/>
          </a:xfrm>
          <a:prstGeom prst="rect">
            <a:avLst/>
          </a:prstGeom>
        </p:spPr>
        <p:txBody>
          <a:bodyPr lIns="0" tIns="36000" r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lang="de-DE" sz="2500" baseline="0" smtClean="0"/>
            </a:lvl1pPr>
          </a:lstStyle>
          <a:p>
            <a:r>
              <a:rPr lang="de-DE" sz="2500" baseline="0" dirty="0" err="1" smtClean="0">
                <a:solidFill>
                  <a:srgbClr val="FFFFFF"/>
                </a:solidFill>
                <a:latin typeface="SourceSansPro-Regular"/>
              </a:rPr>
              <a:t>of</a:t>
            </a:r>
            <a:r>
              <a:rPr lang="de-DE" sz="2500" baseline="0" dirty="0" smtClean="0">
                <a:solidFill>
                  <a:srgbClr val="FFFFFF"/>
                </a:solidFill>
                <a:latin typeface="SourceSansPro-Regular"/>
              </a:rPr>
              <a:t> all </a:t>
            </a:r>
            <a:r>
              <a:rPr lang="de-DE" sz="2500" baseline="0" dirty="0" err="1" smtClean="0">
                <a:solidFill>
                  <a:srgbClr val="FFFFFF"/>
                </a:solidFill>
                <a:latin typeface="SourceSansPro-Regular"/>
              </a:rPr>
              <a:t>the</a:t>
            </a:r>
            <a:r>
              <a:rPr lang="de-DE" sz="2500" baseline="0" dirty="0" smtClean="0">
                <a:solidFill>
                  <a:srgbClr val="FFFFFF"/>
                </a:solidFill>
                <a:latin typeface="SourceSansPro-Regular"/>
              </a:rPr>
              <a:t> </a:t>
            </a:r>
            <a:r>
              <a:rPr lang="de-DE" sz="2500" baseline="0" dirty="0" err="1" smtClean="0">
                <a:solidFill>
                  <a:srgbClr val="FFFFFF"/>
                </a:solidFill>
                <a:latin typeface="SourceSansPro-Regular"/>
              </a:rPr>
              <a:t>adults</a:t>
            </a:r>
            <a:endParaRPr lang="de-DE" sz="2500" baseline="0" dirty="0" smtClean="0">
              <a:solidFill>
                <a:srgbClr val="FFFFFF"/>
              </a:solidFill>
              <a:latin typeface="SourceSansPro-Regular"/>
            </a:endParaRPr>
          </a:p>
          <a:p>
            <a:r>
              <a:rPr lang="de-DE" sz="2500" baseline="0" dirty="0" smtClean="0">
                <a:solidFill>
                  <a:srgbClr val="FFFFFF"/>
                </a:solidFill>
                <a:latin typeface="SourceSansPro-Regular"/>
              </a:rPr>
              <a:t>in </a:t>
            </a:r>
            <a:r>
              <a:rPr lang="de-DE" sz="2500" baseline="0" dirty="0" err="1" smtClean="0">
                <a:solidFill>
                  <a:srgbClr val="FFFFFF"/>
                </a:solidFill>
                <a:latin typeface="SourceSansPro-Regular"/>
              </a:rPr>
              <a:t>the</a:t>
            </a:r>
            <a:r>
              <a:rPr lang="de-DE" sz="2500" baseline="0" dirty="0" smtClean="0">
                <a:solidFill>
                  <a:srgbClr val="FFFFFF"/>
                </a:solidFill>
                <a:latin typeface="SourceSansPro-Regular"/>
              </a:rPr>
              <a:t> </a:t>
            </a:r>
            <a:r>
              <a:rPr lang="de-DE" sz="2500" baseline="0" dirty="0" err="1" smtClean="0">
                <a:solidFill>
                  <a:srgbClr val="FFFFFF"/>
                </a:solidFill>
                <a:latin typeface="SourceSansPro-Regular"/>
              </a:rPr>
              <a:t>world</a:t>
            </a:r>
            <a:r>
              <a:rPr lang="de-DE" sz="2500" baseline="0" dirty="0" smtClean="0">
                <a:solidFill>
                  <a:srgbClr val="FFFFFF"/>
                </a:solidFill>
                <a:latin typeface="SourceSansPro-Regular"/>
              </a:rPr>
              <a:t> </a:t>
            </a:r>
            <a:r>
              <a:rPr lang="de-DE" sz="2500" baseline="0" dirty="0" err="1" smtClean="0">
                <a:solidFill>
                  <a:srgbClr val="FFFFFF"/>
                </a:solidFill>
                <a:latin typeface="SourceSansPro-Regular"/>
              </a:rPr>
              <a:t>are</a:t>
            </a:r>
            <a:endParaRPr lang="de-DE" dirty="0"/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612000" y="3240000"/>
            <a:ext cx="3384376" cy="720080"/>
          </a:xfrm>
          <a:prstGeom prst="rect">
            <a:avLst/>
          </a:prstGeom>
        </p:spPr>
        <p:txBody>
          <a:bodyPr lIns="0" tIns="36000" rIns="0"/>
          <a:lstStyle>
            <a:lvl1pPr marL="0" indent="0">
              <a:lnSpc>
                <a:spcPts val="6000"/>
              </a:lnSpc>
              <a:spcBef>
                <a:spcPts val="0"/>
              </a:spcBef>
              <a:buNone/>
              <a:defRPr sz="6000" b="1" baseline="0">
                <a:solidFill>
                  <a:srgbClr val="FF9900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err="1" smtClean="0"/>
              <a:t>unscored</a:t>
            </a:r>
            <a:endParaRPr lang="de-DE" dirty="0"/>
          </a:p>
        </p:txBody>
      </p:sp>
      <p:sp>
        <p:nvSpPr>
          <p:cNvPr id="19" name="Textplatzhalt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4536901" y="5472335"/>
            <a:ext cx="1799184" cy="360040"/>
          </a:xfrm>
          <a:prstGeom prst="rect">
            <a:avLst/>
          </a:prstGeom>
        </p:spPr>
        <p:txBody>
          <a:bodyPr lIns="0" tIns="36000" rIns="0"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200" b="1" baseline="0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Total Adult Population</a:t>
            </a:r>
            <a:endParaRPr lang="de-DE" dirty="0"/>
          </a:p>
        </p:txBody>
      </p:sp>
      <p:sp>
        <p:nvSpPr>
          <p:cNvPr id="20" name="Textplatzhalt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125" y="5472335"/>
            <a:ext cx="1799184" cy="360040"/>
          </a:xfrm>
          <a:prstGeom prst="rect">
            <a:avLst/>
          </a:prstGeom>
        </p:spPr>
        <p:txBody>
          <a:bodyPr lIns="0" tIns="36000" rIns="0"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200" b="1" baseline="0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The Scored</a:t>
            </a:r>
            <a:endParaRPr lang="de-DE" dirty="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8641357" y="5472335"/>
            <a:ext cx="1799184" cy="360040"/>
          </a:xfrm>
          <a:prstGeom prst="rect">
            <a:avLst/>
          </a:prstGeom>
        </p:spPr>
        <p:txBody>
          <a:bodyPr lIns="0" tIns="36000" rIns="0"/>
          <a:lstStyle>
            <a:lvl1pPr marL="0" indent="0" algn="ctr">
              <a:lnSpc>
                <a:spcPts val="1400"/>
              </a:lnSpc>
              <a:spcBef>
                <a:spcPts val="0"/>
              </a:spcBef>
              <a:buNone/>
              <a:defRPr sz="1200" b="1" baseline="0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The </a:t>
            </a:r>
            <a:r>
              <a:rPr lang="en-US" dirty="0" err="1" smtClean="0"/>
              <a:t>unscored</a:t>
            </a:r>
            <a:endParaRPr lang="de-DE" dirty="0"/>
          </a:p>
        </p:txBody>
      </p:sp>
      <p:sp>
        <p:nvSpPr>
          <p:cNvPr id="22" name="Textplatzhalt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0369549" y="5040287"/>
            <a:ext cx="1296144" cy="504056"/>
          </a:xfrm>
          <a:prstGeom prst="rect">
            <a:avLst/>
          </a:prstGeom>
        </p:spPr>
        <p:txBody>
          <a:bodyPr lIns="0" tIns="36000" rIns="0"/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500" b="0" baseline="0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billion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Kreditech-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" y="63"/>
            <a:ext cx="11521440" cy="6480048"/>
          </a:xfrm>
          <a:prstGeom prst="rect">
            <a:avLst/>
          </a:prstGeom>
        </p:spPr>
      </p:pic>
      <p:cxnSp>
        <p:nvCxnSpPr>
          <p:cNvPr id="2" name="Gerade Verbindung 1"/>
          <p:cNvCxnSpPr/>
          <p:nvPr userDrawn="1"/>
        </p:nvCxnSpPr>
        <p:spPr>
          <a:xfrm>
            <a:off x="360437" y="719807"/>
            <a:ext cx="10801200" cy="0"/>
          </a:xfrm>
          <a:prstGeom prst="line">
            <a:avLst/>
          </a:prstGeom>
          <a:ln w="9525">
            <a:solidFill>
              <a:srgbClr val="0055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 descr="Kreditech-Logo.png"/>
          <p:cNvPicPr>
            <a:picLocks noChangeAspect="1"/>
          </p:cNvPicPr>
          <p:nvPr userDrawn="1"/>
        </p:nvPicPr>
        <p:blipFill>
          <a:blip r:embed="rId3" cstate="print"/>
          <a:srcRect t="-17322"/>
          <a:stretch>
            <a:fillRect/>
          </a:stretch>
        </p:blipFill>
        <p:spPr>
          <a:xfrm>
            <a:off x="9792000" y="288000"/>
            <a:ext cx="1381185" cy="246267"/>
          </a:xfrm>
          <a:prstGeom prst="rect">
            <a:avLst/>
          </a:prstGeom>
        </p:spPr>
      </p:pic>
      <p:sp>
        <p:nvSpPr>
          <p:cNvPr id="4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4453" y="215752"/>
            <a:ext cx="8928992" cy="432048"/>
          </a:xfrm>
          <a:prstGeom prst="rect">
            <a:avLst/>
          </a:prstGeom>
        </p:spPr>
        <p:txBody>
          <a:bodyPr lIns="216000" tIns="10800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>
                <a:solidFill>
                  <a:srgbClr val="005588"/>
                </a:solidFill>
                <a:latin typeface="Source Sans Pro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HEADLINE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Kreditech-1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" y="63"/>
            <a:ext cx="11521440" cy="6480048"/>
          </a:xfrm>
          <a:prstGeom prst="rect">
            <a:avLst/>
          </a:prstGeom>
        </p:spPr>
      </p:pic>
      <p:cxnSp>
        <p:nvCxnSpPr>
          <p:cNvPr id="2" name="Gerade Verbindung 1"/>
          <p:cNvCxnSpPr/>
          <p:nvPr userDrawn="1"/>
        </p:nvCxnSpPr>
        <p:spPr>
          <a:xfrm>
            <a:off x="360437" y="719807"/>
            <a:ext cx="10801200" cy="0"/>
          </a:xfrm>
          <a:prstGeom prst="line">
            <a:avLst/>
          </a:prstGeom>
          <a:ln w="9525">
            <a:solidFill>
              <a:srgbClr val="0055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 descr="Kreditech-Logo.png"/>
          <p:cNvPicPr>
            <a:picLocks noChangeAspect="1"/>
          </p:cNvPicPr>
          <p:nvPr userDrawn="1"/>
        </p:nvPicPr>
        <p:blipFill>
          <a:blip r:embed="rId3" cstate="print"/>
          <a:srcRect t="-17322"/>
          <a:stretch>
            <a:fillRect/>
          </a:stretch>
        </p:blipFill>
        <p:spPr>
          <a:xfrm>
            <a:off x="9792000" y="288000"/>
            <a:ext cx="1381185" cy="246267"/>
          </a:xfrm>
          <a:prstGeom prst="rect">
            <a:avLst/>
          </a:prstGeom>
        </p:spPr>
      </p:pic>
      <p:sp>
        <p:nvSpPr>
          <p:cNvPr id="4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4453" y="215752"/>
            <a:ext cx="8928992" cy="432048"/>
          </a:xfrm>
          <a:prstGeom prst="rect">
            <a:avLst/>
          </a:prstGeom>
        </p:spPr>
        <p:txBody>
          <a:bodyPr lIns="216000" tIns="10800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>
                <a:solidFill>
                  <a:srgbClr val="005588"/>
                </a:solidFill>
                <a:latin typeface="Source Sans Pro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HEADLINE</a:t>
            </a:r>
            <a:endParaRPr lang="de-DE" dirty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Kreditech-1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" y="63"/>
            <a:ext cx="11521440" cy="6480048"/>
          </a:xfrm>
          <a:prstGeom prst="rect">
            <a:avLst/>
          </a:prstGeom>
        </p:spPr>
      </p:pic>
      <p:pic>
        <p:nvPicPr>
          <p:cNvPr id="4" name="Grafik 3" descr="Kreditech-Logo.png"/>
          <p:cNvPicPr>
            <a:picLocks noChangeAspect="1"/>
          </p:cNvPicPr>
          <p:nvPr userDrawn="1"/>
        </p:nvPicPr>
        <p:blipFill>
          <a:blip r:embed="rId3" cstate="print"/>
          <a:srcRect t="-17322"/>
          <a:stretch>
            <a:fillRect/>
          </a:stretch>
        </p:blipFill>
        <p:spPr>
          <a:xfrm>
            <a:off x="9792000" y="288000"/>
            <a:ext cx="1381185" cy="246267"/>
          </a:xfrm>
          <a:prstGeom prst="rect">
            <a:avLst/>
          </a:prstGeom>
        </p:spPr>
      </p:pic>
      <p:sp>
        <p:nvSpPr>
          <p:cNvPr id="5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4453" y="215752"/>
            <a:ext cx="8928992" cy="432048"/>
          </a:xfrm>
          <a:prstGeom prst="rect">
            <a:avLst/>
          </a:prstGeom>
        </p:spPr>
        <p:txBody>
          <a:bodyPr lIns="216000" tIns="10800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>
                <a:solidFill>
                  <a:srgbClr val="005588"/>
                </a:solidFill>
                <a:latin typeface="Source Sans Pro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HEADLINE</a:t>
            </a:r>
            <a:endParaRPr lang="de-DE" dirty="0" smtClean="0"/>
          </a:p>
        </p:txBody>
      </p:sp>
      <p:sp>
        <p:nvSpPr>
          <p:cNvPr id="6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720477" y="5184303"/>
            <a:ext cx="1440160" cy="432048"/>
          </a:xfrm>
          <a:prstGeom prst="rect">
            <a:avLst/>
          </a:prstGeom>
        </p:spPr>
        <p:txBody>
          <a:bodyPr lIns="0" tIns="36000" r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500" b="1" baseline="0">
                <a:solidFill>
                  <a:srgbClr val="FFFFFF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466 </a:t>
            </a:r>
            <a:r>
              <a:rPr lang="en-US" dirty="0" err="1" smtClean="0"/>
              <a:t>mio</a:t>
            </a:r>
            <a:r>
              <a:rPr lang="en-US" dirty="0" smtClean="0"/>
              <a:t>.</a:t>
            </a:r>
            <a:endParaRPr lang="de-DE" dirty="0"/>
          </a:p>
        </p:txBody>
      </p:sp>
      <p:sp>
        <p:nvSpPr>
          <p:cNvPr id="7" name="Textplatzhalt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720477" y="5688359"/>
            <a:ext cx="2304256" cy="360040"/>
          </a:xfrm>
          <a:prstGeom prst="rect">
            <a:avLst/>
          </a:prstGeom>
        </p:spPr>
        <p:txBody>
          <a:bodyPr lIns="0" tIns="36000" rIns="0"/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 b="1" baseline="0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High Income OECD Economies</a:t>
            </a:r>
            <a:endParaRPr lang="de-DE" dirty="0"/>
          </a:p>
        </p:txBody>
      </p:sp>
      <p:sp>
        <p:nvSpPr>
          <p:cNvPr id="8" name="Textplatzhalt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9361437" y="863823"/>
            <a:ext cx="1440160" cy="432048"/>
          </a:xfrm>
          <a:prstGeom prst="rect">
            <a:avLst/>
          </a:prstGeom>
        </p:spPr>
        <p:txBody>
          <a:bodyPr lIns="0" tIns="36000" rIns="0"/>
          <a:lstStyle>
            <a:lvl1pPr marL="0" indent="0" algn="r">
              <a:lnSpc>
                <a:spcPts val="3000"/>
              </a:lnSpc>
              <a:spcBef>
                <a:spcPts val="0"/>
              </a:spcBef>
              <a:buNone/>
              <a:defRPr sz="2500" b="1" baseline="0">
                <a:solidFill>
                  <a:srgbClr val="FFFFFF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572 </a:t>
            </a:r>
            <a:r>
              <a:rPr lang="en-US" dirty="0" err="1" smtClean="0"/>
              <a:t>mio</a:t>
            </a:r>
            <a:r>
              <a:rPr lang="en-US" dirty="0" smtClean="0"/>
              <a:t>.</a:t>
            </a:r>
            <a:endParaRPr lang="de-DE" dirty="0"/>
          </a:p>
        </p:txBody>
      </p:sp>
      <p:sp>
        <p:nvSpPr>
          <p:cNvPr id="9" name="Textplatzhalt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8497341" y="1367879"/>
            <a:ext cx="2304256" cy="360040"/>
          </a:xfrm>
          <a:prstGeom prst="rect">
            <a:avLst/>
          </a:prstGeom>
        </p:spPr>
        <p:txBody>
          <a:bodyPr lIns="0" tIns="36000" rIns="0"/>
          <a:lstStyle>
            <a:lvl1pPr marL="0" indent="0" algn="r">
              <a:lnSpc>
                <a:spcPts val="1400"/>
              </a:lnSpc>
              <a:spcBef>
                <a:spcPts val="0"/>
              </a:spcBef>
              <a:buNone/>
              <a:defRPr sz="1200" b="1" baseline="0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Developing Economies</a:t>
            </a:r>
            <a:endParaRPr lang="de-DE" dirty="0"/>
          </a:p>
        </p:txBody>
      </p:sp>
      <p:sp>
        <p:nvSpPr>
          <p:cNvPr id="10" name="Textplatzhalt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9361437" y="5184303"/>
            <a:ext cx="1440160" cy="432048"/>
          </a:xfrm>
          <a:prstGeom prst="rect">
            <a:avLst/>
          </a:prstGeom>
        </p:spPr>
        <p:txBody>
          <a:bodyPr lIns="0" tIns="36000" rIns="0"/>
          <a:lstStyle>
            <a:lvl1pPr marL="0" indent="0" algn="r">
              <a:lnSpc>
                <a:spcPts val="3000"/>
              </a:lnSpc>
              <a:spcBef>
                <a:spcPts val="0"/>
              </a:spcBef>
              <a:buNone/>
              <a:defRPr sz="1500" b="1" baseline="0">
                <a:solidFill>
                  <a:srgbClr val="FFFFFF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2.793 </a:t>
            </a:r>
            <a:r>
              <a:rPr lang="en-US" dirty="0" err="1" smtClean="0"/>
              <a:t>mio</a:t>
            </a:r>
            <a:r>
              <a:rPr lang="en-US" dirty="0" smtClean="0"/>
              <a:t>.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720477" y="2808039"/>
            <a:ext cx="1440160" cy="432048"/>
          </a:xfrm>
          <a:prstGeom prst="rect">
            <a:avLst/>
          </a:prstGeom>
        </p:spPr>
        <p:txBody>
          <a:bodyPr lIns="0" tIns="36000" r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500" b="1" baseline="0">
                <a:solidFill>
                  <a:srgbClr val="FFFFFF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230 </a:t>
            </a:r>
            <a:r>
              <a:rPr lang="en-US" dirty="0" err="1" smtClean="0"/>
              <a:t>mio</a:t>
            </a:r>
            <a:r>
              <a:rPr lang="en-US" dirty="0" smtClean="0"/>
              <a:t>.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720000" y="1620000"/>
            <a:ext cx="360000" cy="360000"/>
          </a:xfrm>
          <a:prstGeom prst="rect">
            <a:avLst/>
          </a:prstGeom>
          <a:solidFill>
            <a:srgbClr val="005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1224000" y="1512000"/>
            <a:ext cx="1440160" cy="432048"/>
          </a:xfrm>
          <a:prstGeom prst="rect">
            <a:avLst/>
          </a:prstGeom>
        </p:spPr>
        <p:txBody>
          <a:bodyPr lIns="0" tIns="36000" r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000" b="1" baseline="0">
                <a:solidFill>
                  <a:srgbClr val="005588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access to financing</a:t>
            </a:r>
            <a:endParaRPr lang="de-DE" dirty="0"/>
          </a:p>
        </p:txBody>
      </p:sp>
      <p:sp>
        <p:nvSpPr>
          <p:cNvPr id="15" name="Textplatzhalt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7561237" y="2015951"/>
            <a:ext cx="1440160" cy="432048"/>
          </a:xfrm>
          <a:prstGeom prst="rect">
            <a:avLst/>
          </a:prstGeom>
        </p:spPr>
        <p:txBody>
          <a:bodyPr lIns="0" tIns="36000" rIns="0"/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500" b="1" baseline="0">
                <a:solidFill>
                  <a:srgbClr val="FFFFFF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17 %</a:t>
            </a:r>
            <a:endParaRPr lang="de-DE" dirty="0"/>
          </a:p>
        </p:txBody>
      </p:sp>
      <p:sp>
        <p:nvSpPr>
          <p:cNvPr id="16" name="Textplatzhalt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2880717" y="4752255"/>
            <a:ext cx="1440160" cy="432048"/>
          </a:xfrm>
          <a:prstGeom prst="rect">
            <a:avLst/>
          </a:prstGeom>
        </p:spPr>
        <p:txBody>
          <a:bodyPr lIns="0" tIns="36000" rIns="0"/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500" b="1" baseline="0">
                <a:solidFill>
                  <a:srgbClr val="FFFFFF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67 %</a:t>
            </a:r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Kreditech-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" y="63"/>
            <a:ext cx="11521440" cy="6480048"/>
          </a:xfrm>
          <a:prstGeom prst="rect">
            <a:avLst/>
          </a:prstGeom>
        </p:spPr>
      </p:pic>
      <p:cxnSp>
        <p:nvCxnSpPr>
          <p:cNvPr id="3" name="Gerade Verbindung 2"/>
          <p:cNvCxnSpPr/>
          <p:nvPr userDrawn="1"/>
        </p:nvCxnSpPr>
        <p:spPr>
          <a:xfrm>
            <a:off x="360437" y="719807"/>
            <a:ext cx="10801200" cy="0"/>
          </a:xfrm>
          <a:prstGeom prst="line">
            <a:avLst/>
          </a:prstGeom>
          <a:ln w="9525">
            <a:solidFill>
              <a:srgbClr val="0055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 descr="Kreditech-Logo.png"/>
          <p:cNvPicPr>
            <a:picLocks noChangeAspect="1"/>
          </p:cNvPicPr>
          <p:nvPr userDrawn="1"/>
        </p:nvPicPr>
        <p:blipFill>
          <a:blip r:embed="rId3" cstate="print"/>
          <a:srcRect t="-17322"/>
          <a:stretch>
            <a:fillRect/>
          </a:stretch>
        </p:blipFill>
        <p:spPr>
          <a:xfrm>
            <a:off x="9792000" y="288000"/>
            <a:ext cx="1381185" cy="246267"/>
          </a:xfrm>
          <a:prstGeom prst="rect">
            <a:avLst/>
          </a:prstGeom>
        </p:spPr>
      </p:pic>
      <p:sp>
        <p:nvSpPr>
          <p:cNvPr id="5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4453" y="215752"/>
            <a:ext cx="8928992" cy="432048"/>
          </a:xfrm>
          <a:prstGeom prst="rect">
            <a:avLst/>
          </a:prstGeom>
        </p:spPr>
        <p:txBody>
          <a:bodyPr lIns="216000" tIns="10800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>
                <a:solidFill>
                  <a:srgbClr val="005588"/>
                </a:solidFill>
                <a:latin typeface="Source Sans Pro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HEADLINE</a:t>
            </a:r>
            <a:endParaRPr lang="de-DE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Kreditech-Hintergrund-blau-clea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" y="63"/>
            <a:ext cx="11521440" cy="6480048"/>
          </a:xfrm>
          <a:prstGeom prst="rect">
            <a:avLst/>
          </a:prstGeom>
        </p:spPr>
      </p:pic>
      <p:cxnSp>
        <p:nvCxnSpPr>
          <p:cNvPr id="2" name="Gerade Verbindung 1"/>
          <p:cNvCxnSpPr/>
          <p:nvPr userDrawn="1"/>
        </p:nvCxnSpPr>
        <p:spPr>
          <a:xfrm>
            <a:off x="360437" y="719807"/>
            <a:ext cx="10801200" cy="0"/>
          </a:xfrm>
          <a:prstGeom prst="line">
            <a:avLst/>
          </a:prstGeom>
          <a:ln w="9525">
            <a:solidFill>
              <a:srgbClr val="0055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 descr="Kreditech-Logo.png"/>
          <p:cNvPicPr>
            <a:picLocks noChangeAspect="1"/>
          </p:cNvPicPr>
          <p:nvPr userDrawn="1"/>
        </p:nvPicPr>
        <p:blipFill>
          <a:blip r:embed="rId3" cstate="print"/>
          <a:srcRect t="-17322"/>
          <a:stretch>
            <a:fillRect/>
          </a:stretch>
        </p:blipFill>
        <p:spPr>
          <a:xfrm>
            <a:off x="9792000" y="288000"/>
            <a:ext cx="1381185" cy="246267"/>
          </a:xfrm>
          <a:prstGeom prst="rect">
            <a:avLst/>
          </a:prstGeom>
        </p:spPr>
      </p:pic>
      <p:sp>
        <p:nvSpPr>
          <p:cNvPr id="4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4453" y="215752"/>
            <a:ext cx="8928992" cy="432048"/>
          </a:xfrm>
          <a:prstGeom prst="rect">
            <a:avLst/>
          </a:prstGeom>
        </p:spPr>
        <p:txBody>
          <a:bodyPr lIns="216000" tIns="10800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>
                <a:solidFill>
                  <a:srgbClr val="005588"/>
                </a:solidFill>
                <a:latin typeface="Source Sans Pro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HEADLINE</a:t>
            </a:r>
            <a:endParaRPr lang="de-DE" dirty="0" smtClean="0"/>
          </a:p>
        </p:txBody>
      </p:sp>
      <p:sp>
        <p:nvSpPr>
          <p:cNvPr id="7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48469" y="1583903"/>
            <a:ext cx="4464496" cy="720080"/>
          </a:xfrm>
          <a:prstGeom prst="rect">
            <a:avLst/>
          </a:prstGeom>
        </p:spPr>
        <p:txBody>
          <a:bodyPr lIns="0" tIns="36000" rIns="0"/>
          <a:lstStyle>
            <a:lvl1pPr marL="0" indent="0">
              <a:lnSpc>
                <a:spcPts val="6000"/>
              </a:lnSpc>
              <a:spcBef>
                <a:spcPts val="0"/>
              </a:spcBef>
              <a:buNone/>
              <a:defRPr sz="6000" b="1" baseline="0">
                <a:solidFill>
                  <a:srgbClr val="FF9900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Ancient Data</a:t>
            </a:r>
            <a:endParaRPr lang="de-D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Kreditech-1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" y="63"/>
            <a:ext cx="11521440" cy="6480048"/>
          </a:xfrm>
          <a:prstGeom prst="rect">
            <a:avLst/>
          </a:prstGeom>
        </p:spPr>
      </p:pic>
      <p:cxnSp>
        <p:nvCxnSpPr>
          <p:cNvPr id="3" name="Gerade Verbindung 2"/>
          <p:cNvCxnSpPr/>
          <p:nvPr userDrawn="1"/>
        </p:nvCxnSpPr>
        <p:spPr>
          <a:xfrm>
            <a:off x="360437" y="719807"/>
            <a:ext cx="10801200" cy="0"/>
          </a:xfrm>
          <a:prstGeom prst="line">
            <a:avLst/>
          </a:prstGeom>
          <a:ln w="9525">
            <a:solidFill>
              <a:srgbClr val="0055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 descr="Kreditech-Logo.png"/>
          <p:cNvPicPr>
            <a:picLocks noChangeAspect="1"/>
          </p:cNvPicPr>
          <p:nvPr userDrawn="1"/>
        </p:nvPicPr>
        <p:blipFill>
          <a:blip r:embed="rId3" cstate="print"/>
          <a:srcRect t="-17322"/>
          <a:stretch>
            <a:fillRect/>
          </a:stretch>
        </p:blipFill>
        <p:spPr>
          <a:xfrm>
            <a:off x="9792000" y="288000"/>
            <a:ext cx="1381185" cy="246267"/>
          </a:xfrm>
          <a:prstGeom prst="rect">
            <a:avLst/>
          </a:prstGeom>
        </p:spPr>
      </p:pic>
      <p:sp>
        <p:nvSpPr>
          <p:cNvPr id="5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4453" y="215752"/>
            <a:ext cx="8928992" cy="432048"/>
          </a:xfrm>
          <a:prstGeom prst="rect">
            <a:avLst/>
          </a:prstGeom>
        </p:spPr>
        <p:txBody>
          <a:bodyPr lIns="216000" tIns="10800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>
                <a:solidFill>
                  <a:srgbClr val="005588"/>
                </a:solidFill>
                <a:latin typeface="Source Sans Pro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HEADLINE</a:t>
            </a:r>
            <a:endParaRPr lang="de-DE" dirty="0" smtClean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Kreditech-1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" y="63"/>
            <a:ext cx="11521440" cy="6480048"/>
          </a:xfrm>
          <a:prstGeom prst="rect">
            <a:avLst/>
          </a:prstGeom>
        </p:spPr>
      </p:pic>
      <p:cxnSp>
        <p:nvCxnSpPr>
          <p:cNvPr id="3" name="Gerade Verbindung 2"/>
          <p:cNvCxnSpPr/>
          <p:nvPr userDrawn="1"/>
        </p:nvCxnSpPr>
        <p:spPr>
          <a:xfrm>
            <a:off x="360437" y="719807"/>
            <a:ext cx="10801200" cy="0"/>
          </a:xfrm>
          <a:prstGeom prst="line">
            <a:avLst/>
          </a:prstGeom>
          <a:ln w="9525">
            <a:solidFill>
              <a:srgbClr val="0055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 descr="Kreditech-Logo.png"/>
          <p:cNvPicPr>
            <a:picLocks noChangeAspect="1"/>
          </p:cNvPicPr>
          <p:nvPr userDrawn="1"/>
        </p:nvPicPr>
        <p:blipFill>
          <a:blip r:embed="rId3" cstate="print"/>
          <a:srcRect t="-17322"/>
          <a:stretch>
            <a:fillRect/>
          </a:stretch>
        </p:blipFill>
        <p:spPr>
          <a:xfrm>
            <a:off x="9792000" y="288000"/>
            <a:ext cx="1381185" cy="246267"/>
          </a:xfrm>
          <a:prstGeom prst="rect">
            <a:avLst/>
          </a:prstGeom>
        </p:spPr>
      </p:pic>
      <p:sp>
        <p:nvSpPr>
          <p:cNvPr id="5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4453" y="215752"/>
            <a:ext cx="8928992" cy="432048"/>
          </a:xfrm>
          <a:prstGeom prst="rect">
            <a:avLst/>
          </a:prstGeom>
        </p:spPr>
        <p:txBody>
          <a:bodyPr lIns="216000" tIns="10800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>
                <a:solidFill>
                  <a:srgbClr val="005588"/>
                </a:solidFill>
                <a:latin typeface="Source Sans Pro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HEADLINE</a:t>
            </a:r>
            <a:endParaRPr lang="de-DE" dirty="0" smtClean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Kreditech-1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" y="63"/>
            <a:ext cx="11521440" cy="6480048"/>
          </a:xfrm>
          <a:prstGeom prst="rect">
            <a:avLst/>
          </a:prstGeom>
        </p:spPr>
      </p:pic>
      <p:pic>
        <p:nvPicPr>
          <p:cNvPr id="4" name="Grafik 3" descr="Kreditech-Logo.png"/>
          <p:cNvPicPr>
            <a:picLocks noChangeAspect="1"/>
          </p:cNvPicPr>
          <p:nvPr userDrawn="1"/>
        </p:nvPicPr>
        <p:blipFill>
          <a:blip r:embed="rId3" cstate="print"/>
          <a:srcRect t="-17322"/>
          <a:stretch>
            <a:fillRect/>
          </a:stretch>
        </p:blipFill>
        <p:spPr>
          <a:xfrm>
            <a:off x="9792000" y="288000"/>
            <a:ext cx="1381185" cy="246267"/>
          </a:xfrm>
          <a:prstGeom prst="rect">
            <a:avLst/>
          </a:prstGeom>
        </p:spPr>
      </p:pic>
      <p:sp>
        <p:nvSpPr>
          <p:cNvPr id="5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4453" y="215752"/>
            <a:ext cx="8928992" cy="432048"/>
          </a:xfrm>
          <a:prstGeom prst="rect">
            <a:avLst/>
          </a:prstGeom>
        </p:spPr>
        <p:txBody>
          <a:bodyPr lIns="216000" tIns="10800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>
                <a:solidFill>
                  <a:srgbClr val="005588"/>
                </a:solidFill>
                <a:latin typeface="Source Sans Pro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HEADLINE</a:t>
            </a:r>
            <a:endParaRPr lang="de-DE" dirty="0" smtClean="0"/>
          </a:p>
        </p:txBody>
      </p:sp>
      <p:sp>
        <p:nvSpPr>
          <p:cNvPr id="6" name="Textplatzhalt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1008031" y="3996000"/>
            <a:ext cx="3816902" cy="612239"/>
          </a:xfrm>
          <a:prstGeom prst="rect">
            <a:avLst/>
          </a:prstGeom>
        </p:spPr>
        <p:txBody>
          <a:bodyPr lIns="0" tIns="36000" rIns="0"/>
          <a:lstStyle>
            <a:lvl1pPr marL="0" indent="-900000">
              <a:lnSpc>
                <a:spcPts val="3500"/>
              </a:lnSpc>
              <a:spcBef>
                <a:spcPts val="0"/>
              </a:spcBef>
              <a:buNone/>
              <a:defRPr sz="3000" b="1" baseline="0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countries worldwide</a:t>
            </a:r>
            <a:endParaRPr lang="de-DE" dirty="0"/>
          </a:p>
        </p:txBody>
      </p:sp>
      <p:sp>
        <p:nvSpPr>
          <p:cNvPr id="7" name="Textplatzhalt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936500" y="1943943"/>
            <a:ext cx="3664024" cy="1719808"/>
          </a:xfrm>
          <a:prstGeom prst="rect">
            <a:avLst/>
          </a:prstGeom>
        </p:spPr>
        <p:txBody>
          <a:bodyPr lIns="0" tIns="36000" rIns="0"/>
          <a:lstStyle>
            <a:lvl1pPr marL="0" indent="0">
              <a:lnSpc>
                <a:spcPts val="15500"/>
              </a:lnSpc>
              <a:spcBef>
                <a:spcPts val="0"/>
              </a:spcBef>
              <a:buNone/>
              <a:defRPr sz="13000" b="1" baseline="0">
                <a:solidFill>
                  <a:srgbClr val="FF9900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196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1008508" y="3816151"/>
            <a:ext cx="3456384" cy="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4536901" y="3563952"/>
            <a:ext cx="2160240" cy="612239"/>
          </a:xfrm>
          <a:prstGeom prst="rect">
            <a:avLst/>
          </a:prstGeom>
        </p:spPr>
        <p:txBody>
          <a:bodyPr lIns="0" tIns="36000" rIns="0"/>
          <a:lstStyle>
            <a:lvl1pPr marL="0" indent="-900000" algn="ctr">
              <a:lnSpc>
                <a:spcPts val="3500"/>
              </a:lnSpc>
              <a:spcBef>
                <a:spcPts val="0"/>
              </a:spcBef>
              <a:buNone/>
              <a:defRPr sz="3000" b="1" baseline="0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only</a:t>
            </a:r>
            <a:endParaRPr lang="de-DE" dirty="0"/>
          </a:p>
        </p:txBody>
      </p:sp>
      <p:sp>
        <p:nvSpPr>
          <p:cNvPr id="13" name="Textplatzhalt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6768672" y="3996000"/>
            <a:ext cx="3816902" cy="612239"/>
          </a:xfrm>
          <a:prstGeom prst="rect">
            <a:avLst/>
          </a:prstGeom>
        </p:spPr>
        <p:txBody>
          <a:bodyPr lIns="0" tIns="36000" rIns="0"/>
          <a:lstStyle>
            <a:lvl1pPr marL="0" indent="-900000">
              <a:lnSpc>
                <a:spcPts val="3500"/>
              </a:lnSpc>
              <a:spcBef>
                <a:spcPts val="0"/>
              </a:spcBef>
              <a:buNone/>
              <a:defRPr sz="3000" b="1" baseline="0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countries have a </a:t>
            </a:r>
          </a:p>
          <a:p>
            <a:pPr lvl="0"/>
            <a:r>
              <a:rPr lang="en-US" dirty="0" smtClean="0"/>
              <a:t>credit bureau </a:t>
            </a:r>
            <a:endParaRPr lang="de-DE" dirty="0"/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697141" y="1943943"/>
            <a:ext cx="3664024" cy="1719808"/>
          </a:xfrm>
          <a:prstGeom prst="rect">
            <a:avLst/>
          </a:prstGeom>
        </p:spPr>
        <p:txBody>
          <a:bodyPr lIns="0" tIns="36000" rIns="0"/>
          <a:lstStyle>
            <a:lvl1pPr marL="0" indent="0">
              <a:lnSpc>
                <a:spcPts val="15500"/>
              </a:lnSpc>
              <a:spcBef>
                <a:spcPts val="0"/>
              </a:spcBef>
              <a:buNone/>
              <a:defRPr sz="13000" b="1" baseline="0">
                <a:solidFill>
                  <a:srgbClr val="FF9900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110</a:t>
            </a:r>
            <a:endParaRPr lang="de-DE" dirty="0"/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6769149" y="3816151"/>
            <a:ext cx="3456384" cy="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Kreditech-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" y="0"/>
            <a:ext cx="11521666" cy="6480175"/>
          </a:xfrm>
          <a:prstGeom prst="rect">
            <a:avLst/>
          </a:prstGeom>
        </p:spPr>
      </p:pic>
      <p:sp>
        <p:nvSpPr>
          <p:cNvPr id="6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649485" y="1223863"/>
            <a:ext cx="9144000" cy="1080120"/>
          </a:xfrm>
          <a:prstGeom prst="rect">
            <a:avLst/>
          </a:prstGeom>
        </p:spPr>
        <p:txBody>
          <a:bodyPr lIns="72000" tIns="0" rIns="72000"/>
          <a:lstStyle>
            <a:lvl1pPr marL="0" indent="-900000">
              <a:spcBef>
                <a:spcPts val="0"/>
              </a:spcBef>
              <a:buNone/>
              <a:defRPr sz="8000" b="1" baseline="0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Welcome…</a:t>
            </a:r>
            <a:endParaRPr lang="de-DE" dirty="0"/>
          </a:p>
        </p:txBody>
      </p:sp>
      <p:sp>
        <p:nvSpPr>
          <p:cNvPr id="7" name="Textplatzhalt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49485" y="2231975"/>
            <a:ext cx="9144000" cy="1296144"/>
          </a:xfrm>
          <a:prstGeom prst="rect">
            <a:avLst/>
          </a:prstGeom>
        </p:spPr>
        <p:txBody>
          <a:bodyPr lIns="72000" tIns="36000" rIns="72000"/>
          <a:lstStyle>
            <a:lvl1pPr marL="0" indent="-900000">
              <a:spcBef>
                <a:spcPts val="0"/>
              </a:spcBef>
              <a:buNone/>
              <a:defRPr sz="4000" b="1" spc="0" baseline="0">
                <a:solidFill>
                  <a:srgbClr val="FF9900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to the Future of Consumer Finance</a:t>
            </a:r>
          </a:p>
        </p:txBody>
      </p:sp>
      <p:sp>
        <p:nvSpPr>
          <p:cNvPr id="10" name="Textplatzhalt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648469" y="5184031"/>
            <a:ext cx="9144000" cy="360312"/>
          </a:xfrm>
          <a:prstGeom prst="rect">
            <a:avLst/>
          </a:prstGeom>
        </p:spPr>
        <p:txBody>
          <a:bodyPr lIns="72000" tIns="36000" rIns="72000"/>
          <a:lstStyle>
            <a:lvl1pPr marL="0" indent="-900000">
              <a:spcBef>
                <a:spcPts val="0"/>
              </a:spcBef>
              <a:buNone/>
              <a:defRPr sz="2000" b="0" i="0" spc="0" baseline="0">
                <a:solidFill>
                  <a:srgbClr val="FFFFFF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err="1" smtClean="0"/>
              <a:t>Fintech</a:t>
            </a:r>
            <a:r>
              <a:rPr lang="en-US" dirty="0" smtClean="0"/>
              <a:t> Power Shifts: Credit Scoring and Big Data</a:t>
            </a:r>
          </a:p>
        </p:txBody>
      </p:sp>
      <p:sp>
        <p:nvSpPr>
          <p:cNvPr id="12" name="Textplatzhalt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648469" y="5472063"/>
            <a:ext cx="9144000" cy="360312"/>
          </a:xfrm>
          <a:prstGeom prst="rect">
            <a:avLst/>
          </a:prstGeom>
        </p:spPr>
        <p:txBody>
          <a:bodyPr lIns="72000" tIns="36000" rIns="72000"/>
          <a:lstStyle>
            <a:lvl1pPr marL="0" indent="-900000">
              <a:spcBef>
                <a:spcPts val="0"/>
              </a:spcBef>
              <a:buNone/>
              <a:defRPr sz="2000" b="0" i="1" spc="0" baseline="0">
                <a:solidFill>
                  <a:srgbClr val="FFFFFF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With Sebastian </a:t>
            </a:r>
            <a:r>
              <a:rPr lang="en-US" dirty="0" err="1" smtClean="0"/>
              <a:t>Diemer</a:t>
            </a:r>
            <a:endParaRPr lang="en-US" dirty="0" smtClean="0"/>
          </a:p>
        </p:txBody>
      </p:sp>
      <p:pic>
        <p:nvPicPr>
          <p:cNvPr id="13" name="Grafik 12" descr="Kreditech-Logo.png"/>
          <p:cNvPicPr>
            <a:picLocks noChangeAspect="1"/>
          </p:cNvPicPr>
          <p:nvPr userDrawn="1"/>
        </p:nvPicPr>
        <p:blipFill>
          <a:blip r:embed="rId3" cstate="print"/>
          <a:srcRect t="-17322"/>
          <a:stretch>
            <a:fillRect/>
          </a:stretch>
        </p:blipFill>
        <p:spPr>
          <a:xfrm>
            <a:off x="9792000" y="288000"/>
            <a:ext cx="1381185" cy="2462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Kreditech-2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" y="63"/>
            <a:ext cx="11521440" cy="6480048"/>
          </a:xfrm>
          <a:prstGeom prst="rect">
            <a:avLst/>
          </a:prstGeom>
        </p:spPr>
      </p:pic>
      <p:pic>
        <p:nvPicPr>
          <p:cNvPr id="3" name="Grafik 2" descr="Kreditech-Logo.png"/>
          <p:cNvPicPr>
            <a:picLocks noChangeAspect="1"/>
          </p:cNvPicPr>
          <p:nvPr userDrawn="1"/>
        </p:nvPicPr>
        <p:blipFill>
          <a:blip r:embed="rId3" cstate="print"/>
          <a:srcRect t="-17322"/>
          <a:stretch>
            <a:fillRect/>
          </a:stretch>
        </p:blipFill>
        <p:spPr>
          <a:xfrm>
            <a:off x="9792000" y="288000"/>
            <a:ext cx="1381185" cy="246267"/>
          </a:xfrm>
          <a:prstGeom prst="rect">
            <a:avLst/>
          </a:prstGeom>
        </p:spPr>
      </p:pic>
      <p:sp>
        <p:nvSpPr>
          <p:cNvPr id="4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4453" y="215752"/>
            <a:ext cx="8928992" cy="432048"/>
          </a:xfrm>
          <a:prstGeom prst="rect">
            <a:avLst/>
          </a:prstGeom>
        </p:spPr>
        <p:txBody>
          <a:bodyPr lIns="216000" tIns="10800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>
                <a:solidFill>
                  <a:srgbClr val="005588"/>
                </a:solidFill>
                <a:latin typeface="Source Sans Pro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HEADLINE</a:t>
            </a:r>
            <a:endParaRPr lang="de-DE" dirty="0" smtClean="0"/>
          </a:p>
        </p:txBody>
      </p:sp>
      <p:sp>
        <p:nvSpPr>
          <p:cNvPr id="5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648469" y="1583903"/>
            <a:ext cx="7272808" cy="2736304"/>
          </a:xfrm>
          <a:prstGeom prst="rect">
            <a:avLst/>
          </a:prstGeom>
        </p:spPr>
        <p:txBody>
          <a:bodyPr lIns="0" tIns="36000" rIns="0"/>
          <a:lstStyle>
            <a:lvl1pPr marL="0" indent="0">
              <a:lnSpc>
                <a:spcPts val="6000"/>
              </a:lnSpc>
              <a:spcBef>
                <a:spcPts val="0"/>
              </a:spcBef>
              <a:buNone/>
              <a:defRPr sz="6000" b="1" baseline="0">
                <a:solidFill>
                  <a:srgbClr val="FF9900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A disrupted</a:t>
            </a:r>
          </a:p>
          <a:p>
            <a:pPr lvl="0"/>
            <a:r>
              <a:rPr lang="en-US" dirty="0" smtClean="0"/>
              <a:t>banking industry</a:t>
            </a:r>
            <a:endParaRPr lang="de-D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Kreditech-2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" y="63"/>
            <a:ext cx="11521440" cy="6480048"/>
          </a:xfrm>
          <a:prstGeom prst="rect">
            <a:avLst/>
          </a:prstGeom>
        </p:spPr>
      </p:pic>
      <p:pic>
        <p:nvPicPr>
          <p:cNvPr id="3" name="Grafik 2" descr="Kreditech-Logo.png"/>
          <p:cNvPicPr>
            <a:picLocks noChangeAspect="1"/>
          </p:cNvPicPr>
          <p:nvPr userDrawn="1"/>
        </p:nvPicPr>
        <p:blipFill>
          <a:blip r:embed="rId3" cstate="print"/>
          <a:srcRect t="-17322"/>
          <a:stretch>
            <a:fillRect/>
          </a:stretch>
        </p:blipFill>
        <p:spPr>
          <a:xfrm>
            <a:off x="9792000" y="288000"/>
            <a:ext cx="1381185" cy="246267"/>
          </a:xfrm>
          <a:prstGeom prst="rect">
            <a:avLst/>
          </a:prstGeom>
        </p:spPr>
      </p:pic>
      <p:sp>
        <p:nvSpPr>
          <p:cNvPr id="4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4453" y="215752"/>
            <a:ext cx="8928992" cy="432048"/>
          </a:xfrm>
          <a:prstGeom prst="rect">
            <a:avLst/>
          </a:prstGeom>
        </p:spPr>
        <p:txBody>
          <a:bodyPr lIns="216000" tIns="10800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>
                <a:solidFill>
                  <a:srgbClr val="005588"/>
                </a:solidFill>
                <a:latin typeface="Source Sans Pro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HEADLINE</a:t>
            </a:r>
            <a:endParaRPr lang="de-DE" dirty="0" smtClean="0"/>
          </a:p>
        </p:txBody>
      </p:sp>
      <p:sp>
        <p:nvSpPr>
          <p:cNvPr id="6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008509" y="2447999"/>
            <a:ext cx="2304256" cy="2448272"/>
          </a:xfrm>
          <a:prstGeom prst="rect">
            <a:avLst/>
          </a:prstGeom>
        </p:spPr>
        <p:txBody>
          <a:bodyPr lIns="0" tIns="36000" rIns="0"/>
          <a:lstStyle>
            <a:lvl1pPr marL="0" indent="0">
              <a:lnSpc>
                <a:spcPts val="5000"/>
              </a:lnSpc>
              <a:spcBef>
                <a:spcPts val="0"/>
              </a:spcBef>
              <a:buNone/>
              <a:defRPr sz="4100" b="1" baseline="0">
                <a:solidFill>
                  <a:srgbClr val="FF9900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LOOK AT </a:t>
            </a:r>
          </a:p>
          <a:p>
            <a:pPr lvl="0"/>
            <a:r>
              <a:rPr lang="en-US" dirty="0" smtClean="0"/>
              <a:t>THE BIG </a:t>
            </a:r>
          </a:p>
          <a:p>
            <a:pPr lvl="0"/>
            <a:r>
              <a:rPr lang="en-US" dirty="0" smtClean="0"/>
              <a:t>PICTURE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Kreditech-2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" y="63"/>
            <a:ext cx="11521440" cy="6480048"/>
          </a:xfrm>
          <a:prstGeom prst="rect">
            <a:avLst/>
          </a:prstGeom>
        </p:spPr>
      </p:pic>
      <p:pic>
        <p:nvPicPr>
          <p:cNvPr id="3" name="Grafik 2" descr="Kreditech-2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17" y="63"/>
            <a:ext cx="11521440" cy="6480048"/>
          </a:xfrm>
          <a:prstGeom prst="rect">
            <a:avLst/>
          </a:prstGeom>
        </p:spPr>
      </p:pic>
      <p:cxnSp>
        <p:nvCxnSpPr>
          <p:cNvPr id="6" name="Gerade Verbindung 5"/>
          <p:cNvCxnSpPr/>
          <p:nvPr userDrawn="1"/>
        </p:nvCxnSpPr>
        <p:spPr>
          <a:xfrm>
            <a:off x="360437" y="719807"/>
            <a:ext cx="10801200" cy="0"/>
          </a:xfrm>
          <a:prstGeom prst="line">
            <a:avLst/>
          </a:prstGeom>
          <a:ln w="9525">
            <a:solidFill>
              <a:srgbClr val="0055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 descr="Kreditech-Logo.png"/>
          <p:cNvPicPr>
            <a:picLocks noChangeAspect="1"/>
          </p:cNvPicPr>
          <p:nvPr userDrawn="1"/>
        </p:nvPicPr>
        <p:blipFill>
          <a:blip r:embed="rId4" cstate="print"/>
          <a:srcRect t="-17322"/>
          <a:stretch>
            <a:fillRect/>
          </a:stretch>
        </p:blipFill>
        <p:spPr>
          <a:xfrm>
            <a:off x="9792000" y="288000"/>
            <a:ext cx="1381185" cy="246267"/>
          </a:xfrm>
          <a:prstGeom prst="rect">
            <a:avLst/>
          </a:prstGeom>
        </p:spPr>
      </p:pic>
      <p:sp>
        <p:nvSpPr>
          <p:cNvPr id="8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4453" y="215752"/>
            <a:ext cx="8928992" cy="432048"/>
          </a:xfrm>
          <a:prstGeom prst="rect">
            <a:avLst/>
          </a:prstGeom>
        </p:spPr>
        <p:txBody>
          <a:bodyPr lIns="216000" tIns="10800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>
                <a:solidFill>
                  <a:srgbClr val="005588"/>
                </a:solidFill>
                <a:latin typeface="Source Sans Pro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HEADLINE</a:t>
            </a:r>
            <a:endParaRPr lang="de-DE" dirty="0" smtClean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Kreditech-2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" y="63"/>
            <a:ext cx="11521440" cy="6480048"/>
          </a:xfrm>
          <a:prstGeom prst="rect">
            <a:avLst/>
          </a:prstGeom>
        </p:spPr>
      </p:pic>
      <p:cxnSp>
        <p:nvCxnSpPr>
          <p:cNvPr id="2" name="Gerade Verbindung 1"/>
          <p:cNvCxnSpPr/>
          <p:nvPr userDrawn="1"/>
        </p:nvCxnSpPr>
        <p:spPr>
          <a:xfrm>
            <a:off x="360437" y="719807"/>
            <a:ext cx="10801200" cy="0"/>
          </a:xfrm>
          <a:prstGeom prst="line">
            <a:avLst/>
          </a:prstGeom>
          <a:ln w="9525">
            <a:solidFill>
              <a:srgbClr val="0055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 descr="Kreditech-Logo.png"/>
          <p:cNvPicPr>
            <a:picLocks noChangeAspect="1"/>
          </p:cNvPicPr>
          <p:nvPr userDrawn="1"/>
        </p:nvPicPr>
        <p:blipFill>
          <a:blip r:embed="rId3" cstate="print"/>
          <a:srcRect t="-17322"/>
          <a:stretch>
            <a:fillRect/>
          </a:stretch>
        </p:blipFill>
        <p:spPr>
          <a:xfrm>
            <a:off x="9792000" y="288000"/>
            <a:ext cx="1381185" cy="246267"/>
          </a:xfrm>
          <a:prstGeom prst="rect">
            <a:avLst/>
          </a:prstGeom>
        </p:spPr>
      </p:pic>
      <p:sp>
        <p:nvSpPr>
          <p:cNvPr id="4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4453" y="215752"/>
            <a:ext cx="8928992" cy="432048"/>
          </a:xfrm>
          <a:prstGeom prst="rect">
            <a:avLst/>
          </a:prstGeom>
        </p:spPr>
        <p:txBody>
          <a:bodyPr lIns="216000" tIns="10800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>
                <a:solidFill>
                  <a:srgbClr val="005588"/>
                </a:solidFill>
                <a:latin typeface="Source Sans Pro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HEADLINE</a:t>
            </a:r>
            <a:endParaRPr lang="de-DE" dirty="0" smtClean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9721401" y="1728241"/>
            <a:ext cx="1440236" cy="1295822"/>
          </a:xfrm>
          <a:prstGeom prst="rect">
            <a:avLst/>
          </a:prstGeom>
          <a:solidFill>
            <a:srgbClr val="005588"/>
          </a:solidFill>
        </p:spPr>
        <p:txBody>
          <a:bodyPr lIns="108000" tIns="360000" rIns="108000" bIns="0"/>
          <a:lstStyle>
            <a:lvl1pPr algn="ctr">
              <a:buNone/>
              <a:defRPr sz="1200" b="1">
                <a:solidFill>
                  <a:srgbClr val="FFFFFF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takes 24 hours, </a:t>
            </a:r>
          </a:p>
          <a:p>
            <a:pPr lvl="0"/>
            <a:r>
              <a:rPr lang="en-US" dirty="0" smtClean="0"/>
              <a:t>3 clicks, no media </a:t>
            </a:r>
          </a:p>
          <a:p>
            <a:pPr lvl="0"/>
            <a:r>
              <a:rPr lang="en-US" dirty="0" smtClean="0"/>
              <a:t>disruption</a:t>
            </a:r>
            <a:endParaRPr lang="de-DE" dirty="0"/>
          </a:p>
        </p:txBody>
      </p:sp>
      <p:sp>
        <p:nvSpPr>
          <p:cNvPr id="7" name="Textplatzhalt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9721477" y="4320207"/>
            <a:ext cx="1440236" cy="1295822"/>
          </a:xfrm>
          <a:prstGeom prst="rect">
            <a:avLst/>
          </a:prstGeom>
          <a:solidFill>
            <a:srgbClr val="005588"/>
          </a:solidFill>
        </p:spPr>
        <p:txBody>
          <a:bodyPr lIns="0" tIns="180000" rIns="0" bIns="0"/>
          <a:lstStyle>
            <a:lvl1pPr marL="0" indent="-360000" algn="ctr">
              <a:spcBef>
                <a:spcPts val="0"/>
              </a:spcBef>
              <a:spcAft>
                <a:spcPts val="100"/>
              </a:spcAft>
              <a:buNone/>
              <a:defRPr sz="1200" b="1">
                <a:solidFill>
                  <a:srgbClr val="FFFFFF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 takes 10 days, </a:t>
            </a:r>
          </a:p>
          <a:p>
            <a:pPr lvl="0"/>
            <a:r>
              <a:rPr lang="en-US" dirty="0" smtClean="0"/>
              <a:t>280 pages of paper, </a:t>
            </a:r>
          </a:p>
          <a:p>
            <a:pPr lvl="0"/>
            <a:r>
              <a:rPr lang="en-US" dirty="0" smtClean="0"/>
              <a:t>5 signatures, </a:t>
            </a:r>
          </a:p>
          <a:p>
            <a:pPr lvl="0"/>
            <a:r>
              <a:rPr lang="en-US" dirty="0" smtClean="0"/>
              <a:t>3 personal </a:t>
            </a:r>
          </a:p>
          <a:p>
            <a:pPr lvl="0"/>
            <a:r>
              <a:rPr lang="en-US" dirty="0" smtClean="0"/>
              <a:t>banks visits</a:t>
            </a:r>
            <a:endParaRPr lang="de-D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Kreditech-2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" y="63"/>
            <a:ext cx="11521440" cy="6480048"/>
          </a:xfrm>
          <a:prstGeom prst="rect">
            <a:avLst/>
          </a:prstGeom>
        </p:spPr>
      </p:pic>
      <p:pic>
        <p:nvPicPr>
          <p:cNvPr id="3" name="Grafik 2" descr="Kreditech-Logo.png"/>
          <p:cNvPicPr>
            <a:picLocks noChangeAspect="1"/>
          </p:cNvPicPr>
          <p:nvPr userDrawn="1"/>
        </p:nvPicPr>
        <p:blipFill>
          <a:blip r:embed="rId3" cstate="print"/>
          <a:srcRect t="-17322"/>
          <a:stretch>
            <a:fillRect/>
          </a:stretch>
        </p:blipFill>
        <p:spPr>
          <a:xfrm>
            <a:off x="9792000" y="288000"/>
            <a:ext cx="1381185" cy="246267"/>
          </a:xfrm>
          <a:prstGeom prst="rect">
            <a:avLst/>
          </a:prstGeom>
        </p:spPr>
      </p:pic>
      <p:sp>
        <p:nvSpPr>
          <p:cNvPr id="4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4453" y="215752"/>
            <a:ext cx="8928992" cy="432048"/>
          </a:xfrm>
          <a:prstGeom prst="rect">
            <a:avLst/>
          </a:prstGeom>
        </p:spPr>
        <p:txBody>
          <a:bodyPr lIns="216000" tIns="10800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>
                <a:solidFill>
                  <a:srgbClr val="005588"/>
                </a:solidFill>
                <a:latin typeface="Source Sans Pro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KREDITECH VS. BANKS</a:t>
            </a:r>
            <a:endParaRPr lang="de-DE" dirty="0" smtClean="0"/>
          </a:p>
        </p:txBody>
      </p:sp>
      <p:sp>
        <p:nvSpPr>
          <p:cNvPr id="6" name="Textplatzhalter 16"/>
          <p:cNvSpPr>
            <a:spLocks noGrp="1"/>
          </p:cNvSpPr>
          <p:nvPr>
            <p:ph type="body" sz="quarter" idx="16"/>
          </p:nvPr>
        </p:nvSpPr>
        <p:spPr>
          <a:xfrm>
            <a:off x="2880717" y="1871935"/>
            <a:ext cx="2952328" cy="504056"/>
          </a:xfrm>
          <a:prstGeom prst="rect">
            <a:avLst/>
          </a:prstGeom>
        </p:spPr>
        <p:txBody>
          <a:bodyPr lIns="0" tIns="36000" rIns="0"/>
          <a:lstStyle>
            <a:lvl1pPr marL="0" indent="-900000" algn="ctr">
              <a:lnSpc>
                <a:spcPts val="3500"/>
              </a:lnSpc>
              <a:spcBef>
                <a:spcPts val="0"/>
              </a:spcBef>
              <a:buNone/>
              <a:defRPr sz="2500" b="0" baseline="0">
                <a:solidFill>
                  <a:srgbClr val="005588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de-DE" dirty="0"/>
          </a:p>
        </p:txBody>
      </p:sp>
      <p:sp>
        <p:nvSpPr>
          <p:cNvPr id="7" name="Textplatzhalter 16"/>
          <p:cNvSpPr>
            <a:spLocks noGrp="1"/>
          </p:cNvSpPr>
          <p:nvPr>
            <p:ph type="body" sz="quarter" idx="17"/>
          </p:nvPr>
        </p:nvSpPr>
        <p:spPr>
          <a:xfrm>
            <a:off x="2880717" y="2952055"/>
            <a:ext cx="2952328" cy="504056"/>
          </a:xfrm>
          <a:prstGeom prst="rect">
            <a:avLst/>
          </a:prstGeom>
        </p:spPr>
        <p:txBody>
          <a:bodyPr lIns="0" tIns="36000" rIns="0"/>
          <a:lstStyle>
            <a:lvl1pPr marL="0" indent="-900000" algn="ctr">
              <a:lnSpc>
                <a:spcPts val="3500"/>
              </a:lnSpc>
              <a:spcBef>
                <a:spcPts val="0"/>
              </a:spcBef>
              <a:buNone/>
              <a:defRPr sz="2500" b="0" baseline="0">
                <a:solidFill>
                  <a:srgbClr val="005588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de-DE" dirty="0"/>
          </a:p>
        </p:txBody>
      </p:sp>
      <p:sp>
        <p:nvSpPr>
          <p:cNvPr id="8" name="Textplatzhalter 16"/>
          <p:cNvSpPr>
            <a:spLocks noGrp="1"/>
          </p:cNvSpPr>
          <p:nvPr>
            <p:ph type="body" sz="quarter" idx="18"/>
          </p:nvPr>
        </p:nvSpPr>
        <p:spPr>
          <a:xfrm>
            <a:off x="2880717" y="4104183"/>
            <a:ext cx="2952328" cy="504056"/>
          </a:xfrm>
          <a:prstGeom prst="rect">
            <a:avLst/>
          </a:prstGeom>
        </p:spPr>
        <p:txBody>
          <a:bodyPr lIns="0" tIns="36000" rIns="0"/>
          <a:lstStyle>
            <a:lvl1pPr marL="0" indent="-900000" algn="ctr">
              <a:lnSpc>
                <a:spcPts val="3500"/>
              </a:lnSpc>
              <a:spcBef>
                <a:spcPts val="0"/>
              </a:spcBef>
              <a:buNone/>
              <a:defRPr sz="2500" b="0" baseline="0">
                <a:solidFill>
                  <a:srgbClr val="005588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de-DE" dirty="0"/>
          </a:p>
        </p:txBody>
      </p:sp>
      <p:sp>
        <p:nvSpPr>
          <p:cNvPr id="9" name="Textplatzhalter 16"/>
          <p:cNvSpPr>
            <a:spLocks noGrp="1"/>
          </p:cNvSpPr>
          <p:nvPr>
            <p:ph type="body" sz="quarter" idx="19"/>
          </p:nvPr>
        </p:nvSpPr>
        <p:spPr>
          <a:xfrm>
            <a:off x="2880717" y="5184303"/>
            <a:ext cx="2952328" cy="504056"/>
          </a:xfrm>
          <a:prstGeom prst="rect">
            <a:avLst/>
          </a:prstGeom>
        </p:spPr>
        <p:txBody>
          <a:bodyPr lIns="0" tIns="36000" rIns="0"/>
          <a:lstStyle>
            <a:lvl1pPr marL="0" indent="-900000" algn="ctr">
              <a:lnSpc>
                <a:spcPts val="3500"/>
              </a:lnSpc>
              <a:spcBef>
                <a:spcPts val="0"/>
              </a:spcBef>
              <a:buNone/>
              <a:defRPr sz="2500" b="0" baseline="0">
                <a:solidFill>
                  <a:srgbClr val="005588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de-DE" dirty="0"/>
          </a:p>
        </p:txBody>
      </p:sp>
      <p:sp>
        <p:nvSpPr>
          <p:cNvPr id="10" name="Textplatzhalter 16"/>
          <p:cNvSpPr>
            <a:spLocks noGrp="1"/>
          </p:cNvSpPr>
          <p:nvPr>
            <p:ph type="body" sz="quarter" idx="20"/>
          </p:nvPr>
        </p:nvSpPr>
        <p:spPr>
          <a:xfrm>
            <a:off x="6985173" y="1871935"/>
            <a:ext cx="2952328" cy="504056"/>
          </a:xfrm>
          <a:prstGeom prst="rect">
            <a:avLst/>
          </a:prstGeom>
        </p:spPr>
        <p:txBody>
          <a:bodyPr lIns="0" tIns="36000" rIns="0"/>
          <a:lstStyle>
            <a:lvl1pPr marL="0" indent="-900000" algn="ctr">
              <a:lnSpc>
                <a:spcPts val="3500"/>
              </a:lnSpc>
              <a:spcBef>
                <a:spcPts val="0"/>
              </a:spcBef>
              <a:buNone/>
              <a:defRPr sz="2500" b="0" baseline="0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21"/>
          </p:nvPr>
        </p:nvSpPr>
        <p:spPr>
          <a:xfrm>
            <a:off x="6985173" y="2952055"/>
            <a:ext cx="2952328" cy="504056"/>
          </a:xfrm>
          <a:prstGeom prst="rect">
            <a:avLst/>
          </a:prstGeom>
        </p:spPr>
        <p:txBody>
          <a:bodyPr lIns="0" tIns="36000" rIns="0"/>
          <a:lstStyle>
            <a:lvl1pPr marL="0" indent="-900000" algn="ctr">
              <a:lnSpc>
                <a:spcPts val="3500"/>
              </a:lnSpc>
              <a:spcBef>
                <a:spcPts val="0"/>
              </a:spcBef>
              <a:buNone/>
              <a:defRPr sz="2500" b="0" baseline="0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de-DE" dirty="0"/>
          </a:p>
        </p:txBody>
      </p:sp>
      <p:sp>
        <p:nvSpPr>
          <p:cNvPr id="12" name="Textplatzhalter 16"/>
          <p:cNvSpPr>
            <a:spLocks noGrp="1"/>
          </p:cNvSpPr>
          <p:nvPr>
            <p:ph type="body" sz="quarter" idx="22"/>
          </p:nvPr>
        </p:nvSpPr>
        <p:spPr>
          <a:xfrm>
            <a:off x="6985173" y="4104183"/>
            <a:ext cx="2952328" cy="504056"/>
          </a:xfrm>
          <a:prstGeom prst="rect">
            <a:avLst/>
          </a:prstGeom>
        </p:spPr>
        <p:txBody>
          <a:bodyPr lIns="0" tIns="36000" rIns="0"/>
          <a:lstStyle>
            <a:lvl1pPr marL="0" indent="-900000" algn="ctr">
              <a:lnSpc>
                <a:spcPts val="3500"/>
              </a:lnSpc>
              <a:spcBef>
                <a:spcPts val="0"/>
              </a:spcBef>
              <a:buNone/>
              <a:defRPr sz="2500" b="0" baseline="0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de-DE" dirty="0"/>
          </a:p>
        </p:txBody>
      </p:sp>
      <p:sp>
        <p:nvSpPr>
          <p:cNvPr id="13" name="Textplatzhalter 16"/>
          <p:cNvSpPr>
            <a:spLocks noGrp="1"/>
          </p:cNvSpPr>
          <p:nvPr>
            <p:ph type="body" sz="quarter" idx="23"/>
          </p:nvPr>
        </p:nvSpPr>
        <p:spPr>
          <a:xfrm>
            <a:off x="6985173" y="5184303"/>
            <a:ext cx="2952328" cy="504056"/>
          </a:xfrm>
          <a:prstGeom prst="rect">
            <a:avLst/>
          </a:prstGeom>
        </p:spPr>
        <p:txBody>
          <a:bodyPr lIns="0" tIns="36000" rIns="0"/>
          <a:lstStyle>
            <a:lvl1pPr marL="0" indent="-900000" algn="ctr">
              <a:lnSpc>
                <a:spcPts val="3500"/>
              </a:lnSpc>
              <a:spcBef>
                <a:spcPts val="0"/>
              </a:spcBef>
              <a:buNone/>
              <a:defRPr sz="2500" b="0" baseline="0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de-D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Kreditech-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" y="63"/>
            <a:ext cx="11521440" cy="6480048"/>
          </a:xfrm>
          <a:prstGeom prst="rect">
            <a:avLst/>
          </a:prstGeom>
        </p:spPr>
      </p:pic>
      <p:cxnSp>
        <p:nvCxnSpPr>
          <p:cNvPr id="3" name="Gerade Verbindung 2"/>
          <p:cNvCxnSpPr/>
          <p:nvPr userDrawn="1"/>
        </p:nvCxnSpPr>
        <p:spPr>
          <a:xfrm>
            <a:off x="360437" y="719807"/>
            <a:ext cx="10801200" cy="0"/>
          </a:xfrm>
          <a:prstGeom prst="line">
            <a:avLst/>
          </a:prstGeom>
          <a:ln w="9525">
            <a:solidFill>
              <a:srgbClr val="0055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 descr="Kreditech-Logo.png"/>
          <p:cNvPicPr>
            <a:picLocks noChangeAspect="1"/>
          </p:cNvPicPr>
          <p:nvPr userDrawn="1"/>
        </p:nvPicPr>
        <p:blipFill>
          <a:blip r:embed="rId3" cstate="print"/>
          <a:srcRect t="-17322"/>
          <a:stretch>
            <a:fillRect/>
          </a:stretch>
        </p:blipFill>
        <p:spPr>
          <a:xfrm>
            <a:off x="9792000" y="288000"/>
            <a:ext cx="1381185" cy="246267"/>
          </a:xfrm>
          <a:prstGeom prst="rect">
            <a:avLst/>
          </a:prstGeom>
        </p:spPr>
      </p:pic>
      <p:sp>
        <p:nvSpPr>
          <p:cNvPr id="5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4453" y="215752"/>
            <a:ext cx="8928992" cy="432048"/>
          </a:xfrm>
          <a:prstGeom prst="rect">
            <a:avLst/>
          </a:prstGeom>
        </p:spPr>
        <p:txBody>
          <a:bodyPr lIns="216000" tIns="10800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>
                <a:solidFill>
                  <a:srgbClr val="005588"/>
                </a:solidFill>
                <a:latin typeface="Source Sans Pro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HEADLINE</a:t>
            </a:r>
            <a:endParaRPr lang="de-DE" dirty="0" smtClean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Kreditech-2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" y="63"/>
            <a:ext cx="11521440" cy="6480048"/>
          </a:xfrm>
          <a:prstGeom prst="rect">
            <a:avLst/>
          </a:prstGeom>
        </p:spPr>
      </p:pic>
      <p:pic>
        <p:nvPicPr>
          <p:cNvPr id="3" name="Grafik 2" descr="Kreditech-Logo.png"/>
          <p:cNvPicPr>
            <a:picLocks noChangeAspect="1"/>
          </p:cNvPicPr>
          <p:nvPr userDrawn="1"/>
        </p:nvPicPr>
        <p:blipFill>
          <a:blip r:embed="rId3" cstate="print"/>
          <a:srcRect t="-17322"/>
          <a:stretch>
            <a:fillRect/>
          </a:stretch>
        </p:blipFill>
        <p:spPr>
          <a:xfrm>
            <a:off x="9792000" y="288000"/>
            <a:ext cx="1381185" cy="246267"/>
          </a:xfrm>
          <a:prstGeom prst="rect">
            <a:avLst/>
          </a:prstGeom>
        </p:spPr>
      </p:pic>
      <p:sp>
        <p:nvSpPr>
          <p:cNvPr id="6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4453" y="215752"/>
            <a:ext cx="8928992" cy="432048"/>
          </a:xfrm>
          <a:prstGeom prst="rect">
            <a:avLst/>
          </a:prstGeom>
        </p:spPr>
        <p:txBody>
          <a:bodyPr lIns="216000" tIns="10800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>
                <a:solidFill>
                  <a:srgbClr val="005588"/>
                </a:solidFill>
                <a:latin typeface="Source Sans Pro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HEADLINE</a:t>
            </a:r>
            <a:endParaRPr lang="de-DE" dirty="0" smtClean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Kreditech-Hintergrund-blau-clea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" y="63"/>
            <a:ext cx="11521440" cy="6480048"/>
          </a:xfrm>
          <a:prstGeom prst="rect">
            <a:avLst/>
          </a:prstGeom>
        </p:spPr>
      </p:pic>
      <p:pic>
        <p:nvPicPr>
          <p:cNvPr id="3" name="Grafik 2" descr="Kreditech-Logo.png"/>
          <p:cNvPicPr>
            <a:picLocks noChangeAspect="1"/>
          </p:cNvPicPr>
          <p:nvPr userDrawn="1"/>
        </p:nvPicPr>
        <p:blipFill>
          <a:blip r:embed="rId3" cstate="print"/>
          <a:srcRect t="-17322"/>
          <a:stretch>
            <a:fillRect/>
          </a:stretch>
        </p:blipFill>
        <p:spPr>
          <a:xfrm>
            <a:off x="9792000" y="288000"/>
            <a:ext cx="1381185" cy="246267"/>
          </a:xfrm>
          <a:prstGeom prst="rect">
            <a:avLst/>
          </a:prstGeom>
        </p:spPr>
      </p:pic>
      <p:sp>
        <p:nvSpPr>
          <p:cNvPr id="4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4453" y="215752"/>
            <a:ext cx="8928992" cy="432048"/>
          </a:xfrm>
          <a:prstGeom prst="rect">
            <a:avLst/>
          </a:prstGeom>
        </p:spPr>
        <p:txBody>
          <a:bodyPr lIns="216000" tIns="10800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>
                <a:solidFill>
                  <a:srgbClr val="005588"/>
                </a:solidFill>
                <a:latin typeface="Source Sans Pro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HEADLINE</a:t>
            </a:r>
            <a:endParaRPr lang="de-DE" dirty="0" smtClean="0"/>
          </a:p>
        </p:txBody>
      </p:sp>
      <p:sp>
        <p:nvSpPr>
          <p:cNvPr id="8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792485" y="1079847"/>
            <a:ext cx="7272808" cy="360040"/>
          </a:xfrm>
          <a:prstGeom prst="rect">
            <a:avLst/>
          </a:prstGeom>
        </p:spPr>
        <p:txBody>
          <a:bodyPr lIns="0" tIns="36000" r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200" b="0" baseline="0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Leading Pioneers in digitalizing industries</a:t>
            </a:r>
            <a:endParaRPr lang="de-DE" dirty="0"/>
          </a:p>
        </p:txBody>
      </p:sp>
      <p:sp>
        <p:nvSpPr>
          <p:cNvPr id="10" name="Textplatzhalt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792485" y="1439887"/>
            <a:ext cx="7272808" cy="288032"/>
          </a:xfrm>
          <a:prstGeom prst="rect">
            <a:avLst/>
          </a:prstGeom>
        </p:spPr>
        <p:txBody>
          <a:bodyPr lIns="0" tIns="36000" rIns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(ecommerce, fashion, music)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792168" y="1943943"/>
            <a:ext cx="7272808" cy="360040"/>
          </a:xfrm>
          <a:prstGeom prst="rect">
            <a:avLst/>
          </a:prstGeom>
        </p:spPr>
        <p:txBody>
          <a:bodyPr lIns="0" tIns="36000" r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200" b="0" baseline="0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Leading Venture Capitalists</a:t>
            </a:r>
          </a:p>
        </p:txBody>
      </p:sp>
      <p:sp>
        <p:nvSpPr>
          <p:cNvPr id="12" name="Textplatzhalt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792485" y="2303983"/>
            <a:ext cx="7272808" cy="288032"/>
          </a:xfrm>
          <a:prstGeom prst="rect">
            <a:avLst/>
          </a:prstGeom>
        </p:spPr>
        <p:txBody>
          <a:bodyPr lIns="0" tIns="36000" rIns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(Silicon Valley)</a:t>
            </a:r>
            <a:endParaRPr lang="de-DE" dirty="0"/>
          </a:p>
        </p:txBody>
      </p:sp>
      <p:sp>
        <p:nvSpPr>
          <p:cNvPr id="13" name="Textplatzhalt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792485" y="2880047"/>
            <a:ext cx="7272808" cy="360040"/>
          </a:xfrm>
          <a:prstGeom prst="rect">
            <a:avLst/>
          </a:prstGeom>
        </p:spPr>
        <p:txBody>
          <a:bodyPr lIns="0" tIns="36000" r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200" b="0" baseline="0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Leading Credit Specialists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792802" y="3240087"/>
            <a:ext cx="7272808" cy="288032"/>
          </a:xfrm>
          <a:prstGeom prst="rect">
            <a:avLst/>
          </a:prstGeom>
        </p:spPr>
        <p:txBody>
          <a:bodyPr lIns="0" tIns="36000" rIns="0"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200" b="0" baseline="0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(8 billion credit focused)</a:t>
            </a:r>
            <a:endParaRPr lang="de-DE" dirty="0"/>
          </a:p>
        </p:txBody>
      </p:sp>
      <p:sp>
        <p:nvSpPr>
          <p:cNvPr id="15" name="Textplatzhalt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720477" y="4032175"/>
            <a:ext cx="10081120" cy="576064"/>
          </a:xfrm>
          <a:prstGeom prst="rect">
            <a:avLst/>
          </a:prstGeom>
          <a:solidFill>
            <a:srgbClr val="FF9900"/>
          </a:solidFill>
        </p:spPr>
        <p:txBody>
          <a:bodyPr lIns="0" tIns="36000" rIns="0"/>
          <a:lstStyle>
            <a:lvl1pPr marL="0" indent="0" algn="ctr">
              <a:lnSpc>
                <a:spcPts val="3600"/>
              </a:lnSpc>
              <a:spcBef>
                <a:spcPts val="0"/>
              </a:spcBef>
              <a:buNone/>
              <a:defRPr sz="2200" b="1" baseline="0">
                <a:solidFill>
                  <a:srgbClr val="005588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Money raised to date 65 </a:t>
            </a:r>
            <a:r>
              <a:rPr lang="en-US" dirty="0" err="1" smtClean="0"/>
              <a:t>mio</a:t>
            </a:r>
            <a:r>
              <a:rPr lang="en-US" dirty="0" smtClean="0"/>
              <a:t>. USD</a:t>
            </a:r>
          </a:p>
        </p:txBody>
      </p:sp>
      <p:sp>
        <p:nvSpPr>
          <p:cNvPr id="16" name="Textplatzhalt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684000" y="4932000"/>
            <a:ext cx="2160240" cy="324311"/>
          </a:xfrm>
          <a:prstGeom prst="rect">
            <a:avLst/>
          </a:prstGeom>
        </p:spPr>
        <p:txBody>
          <a:bodyPr lIns="0" tIns="36000" r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500" b="1" baseline="0">
                <a:solidFill>
                  <a:srgbClr val="FF9900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err="1" smtClean="0"/>
              <a:t>Zahl</a:t>
            </a:r>
            <a:endParaRPr lang="en-US" dirty="0" smtClean="0"/>
          </a:p>
        </p:txBody>
      </p:sp>
      <p:sp>
        <p:nvSpPr>
          <p:cNvPr id="18" name="Textplatzhalt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684000" y="5256000"/>
            <a:ext cx="2376264" cy="432048"/>
          </a:xfrm>
          <a:prstGeom prst="rect">
            <a:avLst/>
          </a:prstGeom>
        </p:spPr>
        <p:txBody>
          <a:bodyPr lIns="0" tIns="36000" r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200" b="1" baseline="0">
                <a:solidFill>
                  <a:srgbClr val="FFFFFF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9" name="Textplatzhalt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3312765" y="4932311"/>
            <a:ext cx="2160240" cy="324311"/>
          </a:xfrm>
          <a:prstGeom prst="rect">
            <a:avLst/>
          </a:prstGeom>
        </p:spPr>
        <p:txBody>
          <a:bodyPr lIns="0" tIns="36000" r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500" b="1" baseline="0">
                <a:solidFill>
                  <a:srgbClr val="FF9900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err="1" smtClean="0"/>
              <a:t>Zahl</a:t>
            </a:r>
            <a:endParaRPr lang="en-US" dirty="0" smtClean="0"/>
          </a:p>
        </p:txBody>
      </p:sp>
      <p:sp>
        <p:nvSpPr>
          <p:cNvPr id="20" name="Textplatzhalter 16"/>
          <p:cNvSpPr>
            <a:spLocks noGrp="1"/>
          </p:cNvSpPr>
          <p:nvPr>
            <p:ph type="body" sz="quarter" idx="25"/>
          </p:nvPr>
        </p:nvSpPr>
        <p:spPr>
          <a:xfrm>
            <a:off x="3312765" y="5256311"/>
            <a:ext cx="2376264" cy="432048"/>
          </a:xfrm>
          <a:prstGeom prst="rect">
            <a:avLst/>
          </a:prstGeom>
        </p:spPr>
        <p:txBody>
          <a:bodyPr lIns="0" tIns="36000" r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200" b="1" baseline="0">
                <a:solidFill>
                  <a:srgbClr val="FFFFFF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5833045" y="4932311"/>
            <a:ext cx="2160240" cy="324311"/>
          </a:xfrm>
          <a:prstGeom prst="rect">
            <a:avLst/>
          </a:prstGeom>
        </p:spPr>
        <p:txBody>
          <a:bodyPr lIns="0" tIns="36000" r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500" b="1" baseline="0">
                <a:solidFill>
                  <a:srgbClr val="FF9900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err="1" smtClean="0"/>
              <a:t>Zahl</a:t>
            </a:r>
            <a:endParaRPr lang="en-US" dirty="0" smtClean="0"/>
          </a:p>
        </p:txBody>
      </p:sp>
      <p:sp>
        <p:nvSpPr>
          <p:cNvPr id="22" name="Textplatzhalter 16"/>
          <p:cNvSpPr>
            <a:spLocks noGrp="1"/>
          </p:cNvSpPr>
          <p:nvPr>
            <p:ph type="body" sz="quarter" idx="27"/>
          </p:nvPr>
        </p:nvSpPr>
        <p:spPr>
          <a:xfrm>
            <a:off x="5833045" y="5256311"/>
            <a:ext cx="2376264" cy="432048"/>
          </a:xfrm>
          <a:prstGeom prst="rect">
            <a:avLst/>
          </a:prstGeom>
        </p:spPr>
        <p:txBody>
          <a:bodyPr lIns="0" tIns="36000" r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200" b="1" baseline="0">
                <a:solidFill>
                  <a:srgbClr val="FFFFFF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23" name="Textplatzhalt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8425333" y="4932311"/>
            <a:ext cx="2160240" cy="324311"/>
          </a:xfrm>
          <a:prstGeom prst="rect">
            <a:avLst/>
          </a:prstGeom>
        </p:spPr>
        <p:txBody>
          <a:bodyPr lIns="0" tIns="36000" r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500" b="1" baseline="0">
                <a:solidFill>
                  <a:srgbClr val="FF9900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err="1" smtClean="0"/>
              <a:t>Zahl</a:t>
            </a:r>
            <a:endParaRPr lang="en-US" dirty="0" smtClean="0"/>
          </a:p>
        </p:txBody>
      </p:sp>
      <p:sp>
        <p:nvSpPr>
          <p:cNvPr id="24" name="Textplatzhalter 16"/>
          <p:cNvSpPr>
            <a:spLocks noGrp="1"/>
          </p:cNvSpPr>
          <p:nvPr>
            <p:ph type="body" sz="quarter" idx="29"/>
          </p:nvPr>
        </p:nvSpPr>
        <p:spPr>
          <a:xfrm>
            <a:off x="8425333" y="5256311"/>
            <a:ext cx="2376264" cy="432048"/>
          </a:xfrm>
          <a:prstGeom prst="rect">
            <a:avLst/>
          </a:prstGeom>
        </p:spPr>
        <p:txBody>
          <a:bodyPr lIns="0" tIns="36000" r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200" b="1" baseline="0">
                <a:solidFill>
                  <a:srgbClr val="FFFFFF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Text</a:t>
            </a:r>
          </a:p>
        </p:txBody>
      </p:sp>
      <p:cxnSp>
        <p:nvCxnSpPr>
          <p:cNvPr id="26" name="Gerade Verbindung 25"/>
          <p:cNvCxnSpPr/>
          <p:nvPr userDrawn="1"/>
        </p:nvCxnSpPr>
        <p:spPr>
          <a:xfrm>
            <a:off x="3096741" y="5040287"/>
            <a:ext cx="0" cy="576064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 userDrawn="1"/>
        </p:nvCxnSpPr>
        <p:spPr>
          <a:xfrm>
            <a:off x="5652000" y="5040287"/>
            <a:ext cx="0" cy="576064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 userDrawn="1"/>
        </p:nvCxnSpPr>
        <p:spPr>
          <a:xfrm>
            <a:off x="8244000" y="5040287"/>
            <a:ext cx="0" cy="576064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Kreditech-2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" y="63"/>
            <a:ext cx="11521440" cy="6480048"/>
          </a:xfrm>
          <a:prstGeom prst="rect">
            <a:avLst/>
          </a:prstGeom>
        </p:spPr>
      </p:pic>
      <p:pic>
        <p:nvPicPr>
          <p:cNvPr id="4" name="Grafik 3" descr="Kreditech-Logo.png"/>
          <p:cNvPicPr>
            <a:picLocks noChangeAspect="1"/>
          </p:cNvPicPr>
          <p:nvPr userDrawn="1"/>
        </p:nvPicPr>
        <p:blipFill>
          <a:blip r:embed="rId3" cstate="print"/>
          <a:srcRect t="-17322"/>
          <a:stretch>
            <a:fillRect/>
          </a:stretch>
        </p:blipFill>
        <p:spPr>
          <a:xfrm>
            <a:off x="9792000" y="288000"/>
            <a:ext cx="1381185" cy="246267"/>
          </a:xfrm>
          <a:prstGeom prst="rect">
            <a:avLst/>
          </a:prstGeom>
        </p:spPr>
      </p:pic>
      <p:sp>
        <p:nvSpPr>
          <p:cNvPr id="5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4453" y="215752"/>
            <a:ext cx="8928992" cy="432048"/>
          </a:xfrm>
          <a:prstGeom prst="rect">
            <a:avLst/>
          </a:prstGeom>
        </p:spPr>
        <p:txBody>
          <a:bodyPr lIns="216000" tIns="10800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>
                <a:solidFill>
                  <a:srgbClr val="005588"/>
                </a:solidFill>
                <a:latin typeface="Source Sans Pro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HEADLINE</a:t>
            </a:r>
            <a:endParaRPr lang="de-DE" dirty="0" smtClean="0"/>
          </a:p>
        </p:txBody>
      </p:sp>
      <p:sp>
        <p:nvSpPr>
          <p:cNvPr id="7" name="Textplatzhalt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684000" y="4392215"/>
            <a:ext cx="1260613" cy="324311"/>
          </a:xfrm>
          <a:prstGeom prst="rect">
            <a:avLst/>
          </a:prstGeom>
        </p:spPr>
        <p:txBody>
          <a:bodyPr lIns="0" tIns="36000" r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500" b="1" baseline="0">
                <a:solidFill>
                  <a:srgbClr val="FF9900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err="1" smtClean="0"/>
              <a:t>Zahl</a:t>
            </a:r>
            <a:endParaRPr lang="en-US" dirty="0" smtClean="0"/>
          </a:p>
        </p:txBody>
      </p:sp>
      <p:sp>
        <p:nvSpPr>
          <p:cNvPr id="8" name="Textplatzhalter 16"/>
          <p:cNvSpPr>
            <a:spLocks noGrp="1"/>
          </p:cNvSpPr>
          <p:nvPr>
            <p:ph type="body" sz="quarter" idx="23"/>
          </p:nvPr>
        </p:nvSpPr>
        <p:spPr>
          <a:xfrm>
            <a:off x="684000" y="4752255"/>
            <a:ext cx="1260613" cy="432048"/>
          </a:xfrm>
          <a:prstGeom prst="rect">
            <a:avLst/>
          </a:prstGeom>
        </p:spPr>
        <p:txBody>
          <a:bodyPr lIns="0" tIns="36000" r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200" b="1" baseline="0">
                <a:solidFill>
                  <a:srgbClr val="FFFFFF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Text</a:t>
            </a: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1980000" y="4464223"/>
            <a:ext cx="0" cy="576064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2160637" y="4392215"/>
            <a:ext cx="1944216" cy="324311"/>
          </a:xfrm>
          <a:prstGeom prst="rect">
            <a:avLst/>
          </a:prstGeom>
        </p:spPr>
        <p:txBody>
          <a:bodyPr lIns="0" tIns="36000" r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500" b="1" baseline="0">
                <a:solidFill>
                  <a:srgbClr val="FF9900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err="1" smtClean="0"/>
              <a:t>Zahl</a:t>
            </a:r>
            <a:endParaRPr lang="en-US" dirty="0" smtClean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25"/>
          </p:nvPr>
        </p:nvSpPr>
        <p:spPr>
          <a:xfrm>
            <a:off x="2160637" y="4752255"/>
            <a:ext cx="1944216" cy="432048"/>
          </a:xfrm>
          <a:prstGeom prst="rect">
            <a:avLst/>
          </a:prstGeom>
        </p:spPr>
        <p:txBody>
          <a:bodyPr lIns="0" tIns="36000" r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200" b="1" baseline="0">
                <a:solidFill>
                  <a:srgbClr val="FFFFFF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Text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4212000" y="4464223"/>
            <a:ext cx="0" cy="576064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4464893" y="4392215"/>
            <a:ext cx="1944216" cy="324311"/>
          </a:xfrm>
          <a:prstGeom prst="rect">
            <a:avLst/>
          </a:prstGeom>
        </p:spPr>
        <p:txBody>
          <a:bodyPr lIns="0" tIns="36000" r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500" b="1" baseline="0">
                <a:solidFill>
                  <a:srgbClr val="FF9900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err="1" smtClean="0"/>
              <a:t>Zahl</a:t>
            </a:r>
            <a:endParaRPr lang="en-US" dirty="0" smtClean="0"/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27"/>
          </p:nvPr>
        </p:nvSpPr>
        <p:spPr>
          <a:xfrm>
            <a:off x="4464893" y="4752255"/>
            <a:ext cx="1944216" cy="432048"/>
          </a:xfrm>
          <a:prstGeom prst="rect">
            <a:avLst/>
          </a:prstGeom>
        </p:spPr>
        <p:txBody>
          <a:bodyPr lIns="0" tIns="36000" r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200" b="1" baseline="0">
                <a:solidFill>
                  <a:srgbClr val="FFFFFF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5" name="Textplatzhalt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6481117" y="4392215"/>
            <a:ext cx="2304256" cy="324311"/>
          </a:xfrm>
          <a:prstGeom prst="rect">
            <a:avLst/>
          </a:prstGeom>
        </p:spPr>
        <p:txBody>
          <a:bodyPr lIns="0" tIns="36000" r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500" b="1" baseline="0">
                <a:solidFill>
                  <a:srgbClr val="FF9900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err="1" smtClean="0"/>
              <a:t>Zahl</a:t>
            </a:r>
            <a:endParaRPr lang="en-US" dirty="0" smtClean="0"/>
          </a:p>
        </p:txBody>
      </p:sp>
      <p:sp>
        <p:nvSpPr>
          <p:cNvPr id="16" name="Textplatzhalter 16"/>
          <p:cNvSpPr>
            <a:spLocks noGrp="1"/>
          </p:cNvSpPr>
          <p:nvPr>
            <p:ph type="body" sz="quarter" idx="29"/>
          </p:nvPr>
        </p:nvSpPr>
        <p:spPr>
          <a:xfrm>
            <a:off x="6481117" y="4752255"/>
            <a:ext cx="2304256" cy="432048"/>
          </a:xfrm>
          <a:prstGeom prst="rect">
            <a:avLst/>
          </a:prstGeom>
        </p:spPr>
        <p:txBody>
          <a:bodyPr lIns="0" tIns="36000" r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200" b="1" baseline="0">
                <a:solidFill>
                  <a:srgbClr val="FFFFFF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Text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30" hasCustomPrompt="1"/>
          </p:nvPr>
        </p:nvSpPr>
        <p:spPr>
          <a:xfrm>
            <a:off x="9217421" y="4392215"/>
            <a:ext cx="1944216" cy="324311"/>
          </a:xfrm>
          <a:prstGeom prst="rect">
            <a:avLst/>
          </a:prstGeom>
        </p:spPr>
        <p:txBody>
          <a:bodyPr lIns="0" tIns="36000" r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500" b="1" baseline="0">
                <a:solidFill>
                  <a:srgbClr val="FF9900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err="1" smtClean="0"/>
              <a:t>Zahl</a:t>
            </a:r>
            <a:endParaRPr lang="en-US" dirty="0" smtClean="0"/>
          </a:p>
        </p:txBody>
      </p:sp>
      <p:sp>
        <p:nvSpPr>
          <p:cNvPr id="18" name="Textplatzhalter 16"/>
          <p:cNvSpPr>
            <a:spLocks noGrp="1"/>
          </p:cNvSpPr>
          <p:nvPr>
            <p:ph type="body" sz="quarter" idx="31"/>
          </p:nvPr>
        </p:nvSpPr>
        <p:spPr>
          <a:xfrm>
            <a:off x="9217421" y="4752255"/>
            <a:ext cx="1944216" cy="432048"/>
          </a:xfrm>
          <a:prstGeom prst="rect">
            <a:avLst/>
          </a:prstGeom>
        </p:spPr>
        <p:txBody>
          <a:bodyPr lIns="0" tIns="36000" r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200" b="1" baseline="0">
                <a:solidFill>
                  <a:srgbClr val="FFFFFF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Text</a:t>
            </a:r>
          </a:p>
        </p:txBody>
      </p:sp>
      <p:cxnSp>
        <p:nvCxnSpPr>
          <p:cNvPr id="19" name="Gerade Verbindung 18"/>
          <p:cNvCxnSpPr/>
          <p:nvPr userDrawn="1"/>
        </p:nvCxnSpPr>
        <p:spPr>
          <a:xfrm>
            <a:off x="6300000" y="4464223"/>
            <a:ext cx="0" cy="576064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 userDrawn="1"/>
        </p:nvCxnSpPr>
        <p:spPr>
          <a:xfrm>
            <a:off x="8964000" y="4464223"/>
            <a:ext cx="0" cy="576064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Kreditech-2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" y="63"/>
            <a:ext cx="11521440" cy="6480048"/>
          </a:xfrm>
          <a:prstGeom prst="rect">
            <a:avLst/>
          </a:prstGeom>
        </p:spPr>
      </p:pic>
      <p:pic>
        <p:nvPicPr>
          <p:cNvPr id="3" name="Grafik 2" descr="thank-you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91311" y="2447999"/>
            <a:ext cx="9539452" cy="1225195"/>
          </a:xfrm>
          <a:prstGeom prst="rect">
            <a:avLst/>
          </a:prstGeom>
        </p:spPr>
      </p:pic>
      <p:pic>
        <p:nvPicPr>
          <p:cNvPr id="6" name="Grafik 5" descr="Kreditech-Logo.png"/>
          <p:cNvPicPr>
            <a:picLocks noChangeAspect="1"/>
          </p:cNvPicPr>
          <p:nvPr userDrawn="1"/>
        </p:nvPicPr>
        <p:blipFill>
          <a:blip r:embed="rId4" cstate="print"/>
          <a:srcRect t="-17322"/>
          <a:stretch>
            <a:fillRect/>
          </a:stretch>
        </p:blipFill>
        <p:spPr>
          <a:xfrm>
            <a:off x="5040957" y="5760367"/>
            <a:ext cx="1381185" cy="2462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1"/>
          <p:cNvCxnSpPr/>
          <p:nvPr userDrawn="1"/>
        </p:nvCxnSpPr>
        <p:spPr>
          <a:xfrm>
            <a:off x="360437" y="719807"/>
            <a:ext cx="10801200" cy="0"/>
          </a:xfrm>
          <a:prstGeom prst="line">
            <a:avLst/>
          </a:prstGeom>
          <a:ln w="9525">
            <a:solidFill>
              <a:srgbClr val="0055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 userDrawn="1"/>
        </p:nvSpPr>
        <p:spPr>
          <a:xfrm>
            <a:off x="1296541" y="2401488"/>
            <a:ext cx="2808312" cy="910607"/>
          </a:xfrm>
          <a:prstGeom prst="rect">
            <a:avLst/>
          </a:prstGeom>
          <a:noFill/>
        </p:spPr>
        <p:txBody>
          <a:bodyPr wrap="square" lIns="108000" tIns="108000" rIns="0" bIns="108000" rtlCol="0">
            <a:spAutoFit/>
          </a:bodyPr>
          <a:lstStyle/>
          <a:p>
            <a:pPr algn="r"/>
            <a:r>
              <a:rPr lang="de-DE" sz="4500" b="1" dirty="0" smtClean="0">
                <a:solidFill>
                  <a:srgbClr val="005588"/>
                </a:solidFill>
                <a:latin typeface="Source Sans Pro" pitchFamily="34" charset="0"/>
              </a:rPr>
              <a:t>CD Stores</a:t>
            </a:r>
          </a:p>
        </p:txBody>
      </p:sp>
      <p:sp>
        <p:nvSpPr>
          <p:cNvPr id="15" name="Textfeld 14"/>
          <p:cNvSpPr txBox="1"/>
          <p:nvPr userDrawn="1"/>
        </p:nvSpPr>
        <p:spPr>
          <a:xfrm>
            <a:off x="2016621" y="1151855"/>
            <a:ext cx="2160240" cy="910607"/>
          </a:xfrm>
          <a:prstGeom prst="rect">
            <a:avLst/>
          </a:prstGeom>
          <a:noFill/>
        </p:spPr>
        <p:txBody>
          <a:bodyPr wrap="square" lIns="108000" tIns="108000" rIns="144000" bIns="108000" rtlCol="0">
            <a:spAutoFit/>
          </a:bodyPr>
          <a:lstStyle/>
          <a:p>
            <a:pPr algn="r"/>
            <a:r>
              <a:rPr lang="de-DE" sz="4500" b="1" dirty="0" smtClean="0">
                <a:solidFill>
                  <a:srgbClr val="005588"/>
                </a:solidFill>
                <a:latin typeface="Source Sans Pro" pitchFamily="34" charset="0"/>
              </a:rPr>
              <a:t>Books</a:t>
            </a:r>
            <a:endParaRPr lang="de-DE" sz="4500" b="1" dirty="0">
              <a:solidFill>
                <a:srgbClr val="005588"/>
              </a:solidFill>
              <a:latin typeface="Source Sans Pro" pitchFamily="34" charset="0"/>
            </a:endParaRPr>
          </a:p>
        </p:txBody>
      </p:sp>
      <p:sp>
        <p:nvSpPr>
          <p:cNvPr id="16" name="Textfeld 15"/>
          <p:cNvSpPr txBox="1"/>
          <p:nvPr userDrawn="1"/>
        </p:nvSpPr>
        <p:spPr>
          <a:xfrm>
            <a:off x="1296541" y="3816151"/>
            <a:ext cx="2808312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4500" b="1" dirty="0" smtClean="0">
                <a:solidFill>
                  <a:srgbClr val="005588"/>
                </a:solidFill>
                <a:latin typeface="Source Sans Pro" pitchFamily="34" charset="0"/>
              </a:rPr>
              <a:t>Retail</a:t>
            </a:r>
          </a:p>
        </p:txBody>
      </p:sp>
      <p:sp>
        <p:nvSpPr>
          <p:cNvPr id="17" name="Textfeld 16"/>
          <p:cNvSpPr txBox="1"/>
          <p:nvPr userDrawn="1"/>
        </p:nvSpPr>
        <p:spPr>
          <a:xfrm>
            <a:off x="1224533" y="5067870"/>
            <a:ext cx="2808312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4500" b="1" dirty="0" err="1" smtClean="0">
                <a:solidFill>
                  <a:srgbClr val="005588"/>
                </a:solidFill>
                <a:latin typeface="Source Sans Pro" pitchFamily="34" charset="0"/>
              </a:rPr>
              <a:t>Dating</a:t>
            </a:r>
            <a:endParaRPr lang="de-DE" sz="4500" b="1" dirty="0" smtClean="0">
              <a:solidFill>
                <a:srgbClr val="005588"/>
              </a:solidFill>
              <a:latin typeface="Source Sans Pro" pitchFamily="34" charset="0"/>
            </a:endParaRPr>
          </a:p>
        </p:txBody>
      </p:sp>
      <p:pic>
        <p:nvPicPr>
          <p:cNvPr id="18" name="Grafik 17" descr="pfeil-gerad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040957" y="1439887"/>
            <a:ext cx="999661" cy="353539"/>
          </a:xfrm>
          <a:prstGeom prst="rect">
            <a:avLst/>
          </a:prstGeom>
        </p:spPr>
      </p:pic>
      <p:pic>
        <p:nvPicPr>
          <p:cNvPr id="19" name="Grafik 18" descr="pfeil-gerad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040957" y="2736031"/>
            <a:ext cx="999661" cy="353539"/>
          </a:xfrm>
          <a:prstGeom prst="rect">
            <a:avLst/>
          </a:prstGeom>
        </p:spPr>
      </p:pic>
      <p:pic>
        <p:nvPicPr>
          <p:cNvPr id="20" name="Grafik 19" descr="pfeil-gerad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040957" y="4032175"/>
            <a:ext cx="999661" cy="353539"/>
          </a:xfrm>
          <a:prstGeom prst="rect">
            <a:avLst/>
          </a:prstGeom>
        </p:spPr>
      </p:pic>
      <p:pic>
        <p:nvPicPr>
          <p:cNvPr id="21" name="Grafik 20" descr="pfeil-gerad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040957" y="5328319"/>
            <a:ext cx="999661" cy="353539"/>
          </a:xfrm>
          <a:prstGeom prst="rect">
            <a:avLst/>
          </a:prstGeom>
        </p:spPr>
      </p:pic>
      <p:pic>
        <p:nvPicPr>
          <p:cNvPr id="22" name="Grafik 21" descr="tinde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13165" y="4968279"/>
            <a:ext cx="1822553" cy="786319"/>
          </a:xfrm>
          <a:prstGeom prst="rect">
            <a:avLst/>
          </a:prstGeom>
        </p:spPr>
      </p:pic>
      <p:pic>
        <p:nvPicPr>
          <p:cNvPr id="23" name="Grafik 22" descr="spotif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913165" y="2520007"/>
            <a:ext cx="2633254" cy="822892"/>
          </a:xfrm>
          <a:prstGeom prst="rect">
            <a:avLst/>
          </a:prstGeom>
        </p:spPr>
      </p:pic>
      <p:pic>
        <p:nvPicPr>
          <p:cNvPr id="24" name="Grafik 23" descr="amazone-kindle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913165" y="1295871"/>
            <a:ext cx="3187945" cy="670505"/>
          </a:xfrm>
          <a:prstGeom prst="rect">
            <a:avLst/>
          </a:prstGeom>
        </p:spPr>
      </p:pic>
      <p:pic>
        <p:nvPicPr>
          <p:cNvPr id="25" name="Grafik 24" descr="amazone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913165" y="3960167"/>
            <a:ext cx="1773789" cy="536404"/>
          </a:xfrm>
          <a:prstGeom prst="rect">
            <a:avLst/>
          </a:prstGeom>
        </p:spPr>
      </p:pic>
      <p:pic>
        <p:nvPicPr>
          <p:cNvPr id="26" name="Grafik 25" descr="Kreditech-Logo.png"/>
          <p:cNvPicPr>
            <a:picLocks noChangeAspect="1"/>
          </p:cNvPicPr>
          <p:nvPr userDrawn="1"/>
        </p:nvPicPr>
        <p:blipFill>
          <a:blip r:embed="rId7" cstate="print"/>
          <a:srcRect t="-17322"/>
          <a:stretch>
            <a:fillRect/>
          </a:stretch>
        </p:blipFill>
        <p:spPr>
          <a:xfrm>
            <a:off x="9792000" y="288000"/>
            <a:ext cx="1381185" cy="246267"/>
          </a:xfrm>
          <a:prstGeom prst="rect">
            <a:avLst/>
          </a:prstGeom>
        </p:spPr>
      </p:pic>
      <p:sp>
        <p:nvSpPr>
          <p:cNvPr id="29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4453" y="215752"/>
            <a:ext cx="8928992" cy="432048"/>
          </a:xfrm>
          <a:prstGeom prst="rect">
            <a:avLst/>
          </a:prstGeom>
        </p:spPr>
        <p:txBody>
          <a:bodyPr lIns="216000" tIns="10800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>
                <a:solidFill>
                  <a:srgbClr val="005588"/>
                </a:solidFill>
                <a:latin typeface="Source Sans Pro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HEADLINE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 userDrawn="1"/>
        </p:nvCxnSpPr>
        <p:spPr>
          <a:xfrm>
            <a:off x="360437" y="719807"/>
            <a:ext cx="10801200" cy="0"/>
          </a:xfrm>
          <a:prstGeom prst="line">
            <a:avLst/>
          </a:prstGeom>
          <a:ln w="9525">
            <a:solidFill>
              <a:srgbClr val="0055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 descr="Kreditech-Logo.png"/>
          <p:cNvPicPr>
            <a:picLocks noChangeAspect="1"/>
          </p:cNvPicPr>
          <p:nvPr userDrawn="1"/>
        </p:nvPicPr>
        <p:blipFill>
          <a:blip r:embed="rId2" cstate="print"/>
          <a:srcRect t="-17322"/>
          <a:stretch>
            <a:fillRect/>
          </a:stretch>
        </p:blipFill>
        <p:spPr>
          <a:xfrm>
            <a:off x="9792000" y="288000"/>
            <a:ext cx="1381185" cy="246267"/>
          </a:xfrm>
          <a:prstGeom prst="rect">
            <a:avLst/>
          </a:prstGeom>
        </p:spPr>
      </p:pic>
      <p:sp>
        <p:nvSpPr>
          <p:cNvPr id="9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4453" y="215752"/>
            <a:ext cx="8928992" cy="432048"/>
          </a:xfrm>
          <a:prstGeom prst="rect">
            <a:avLst/>
          </a:prstGeom>
        </p:spPr>
        <p:txBody>
          <a:bodyPr lIns="216000" tIns="10800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>
                <a:solidFill>
                  <a:srgbClr val="005588"/>
                </a:solidFill>
                <a:latin typeface="Source Sans Pro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HEADLINE</a:t>
            </a:r>
            <a:endParaRPr lang="de-DE" dirty="0" smtClean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üro Kredi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Kreditech-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" y="0"/>
            <a:ext cx="11521666" cy="6480175"/>
          </a:xfrm>
          <a:prstGeom prst="rect">
            <a:avLst/>
          </a:prstGeom>
        </p:spPr>
      </p:pic>
      <p:pic>
        <p:nvPicPr>
          <p:cNvPr id="9" name="Grafik 8" descr="Kreditech-Logo.png"/>
          <p:cNvPicPr>
            <a:picLocks noChangeAspect="1"/>
          </p:cNvPicPr>
          <p:nvPr userDrawn="1"/>
        </p:nvPicPr>
        <p:blipFill>
          <a:blip r:embed="rId3" cstate="print"/>
          <a:srcRect t="-17322"/>
          <a:stretch>
            <a:fillRect/>
          </a:stretch>
        </p:blipFill>
        <p:spPr>
          <a:xfrm>
            <a:off x="9792000" y="288000"/>
            <a:ext cx="1381185" cy="2462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9721401" y="1583903"/>
            <a:ext cx="1440236" cy="1295822"/>
          </a:xfrm>
          <a:prstGeom prst="rect">
            <a:avLst/>
          </a:prstGeom>
          <a:solidFill>
            <a:srgbClr val="005588"/>
          </a:solidFill>
        </p:spPr>
        <p:txBody>
          <a:bodyPr lIns="108000" tIns="360000" rIns="108000" bIns="0"/>
          <a:lstStyle>
            <a:lvl1pPr algn="ctr">
              <a:buNone/>
              <a:defRPr sz="1200" b="1">
                <a:solidFill>
                  <a:srgbClr val="FFFFFF"/>
                </a:solidFill>
                <a:latin typeface="Source Sans Pro" pitchFamily="34" charset="0"/>
              </a:defRPr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Text</a:t>
            </a:r>
            <a:endParaRPr lang="de-DE" dirty="0"/>
          </a:p>
        </p:txBody>
      </p:sp>
      <p:sp>
        <p:nvSpPr>
          <p:cNvPr id="4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9721477" y="4320207"/>
            <a:ext cx="1440236" cy="1295822"/>
          </a:xfrm>
          <a:prstGeom prst="rect">
            <a:avLst/>
          </a:prstGeom>
          <a:solidFill>
            <a:srgbClr val="005588"/>
          </a:solidFill>
        </p:spPr>
        <p:txBody>
          <a:bodyPr lIns="0" tIns="180000" rIns="0" bIns="0"/>
          <a:lstStyle>
            <a:lvl1pPr marL="0" indent="-360000" algn="ctr">
              <a:spcBef>
                <a:spcPts val="0"/>
              </a:spcBef>
              <a:spcAft>
                <a:spcPts val="100"/>
              </a:spcAft>
              <a:buNone/>
              <a:defRPr sz="1200" b="1">
                <a:solidFill>
                  <a:srgbClr val="FFFFFF"/>
                </a:solidFill>
                <a:latin typeface="Source Sans Pro" pitchFamily="34" charset="0"/>
              </a:defRPr>
            </a:lvl1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Text</a:t>
            </a:r>
            <a:endParaRPr lang="de-DE" dirty="0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360363" y="719138"/>
            <a:ext cx="10801350" cy="0"/>
          </a:xfrm>
          <a:prstGeom prst="line">
            <a:avLst/>
          </a:prstGeom>
          <a:ln w="9525">
            <a:solidFill>
              <a:srgbClr val="0055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2" descr="Kreditech-Logo.png"/>
          <p:cNvPicPr>
            <a:picLocks noChangeAspect="1"/>
          </p:cNvPicPr>
          <p:nvPr userDrawn="1"/>
        </p:nvPicPr>
        <p:blipFill>
          <a:blip r:embed="rId2" cstate="print"/>
          <a:srcRect t="-17322"/>
          <a:stretch>
            <a:fillRect/>
          </a:stretch>
        </p:blipFill>
        <p:spPr bwMode="auto">
          <a:xfrm>
            <a:off x="9791700" y="287338"/>
            <a:ext cx="13811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4453" y="215752"/>
            <a:ext cx="8928992" cy="432048"/>
          </a:xfrm>
          <a:prstGeom prst="rect">
            <a:avLst/>
          </a:prstGeom>
        </p:spPr>
        <p:txBody>
          <a:bodyPr lIns="216000" tIns="10800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>
                <a:solidFill>
                  <a:srgbClr val="005588"/>
                </a:solidFill>
                <a:latin typeface="Source Sans Pro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HEADLINE MAX. 1 ZEILE / </a:t>
            </a:r>
            <a:r>
              <a:rPr lang="de-DE" dirty="0" err="1" smtClean="0"/>
              <a:t>GROßBUCHSTABEN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544334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iß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/>
          <p:cNvCxnSpPr/>
          <p:nvPr userDrawn="1"/>
        </p:nvCxnSpPr>
        <p:spPr>
          <a:xfrm>
            <a:off x="360363" y="719138"/>
            <a:ext cx="10801350" cy="0"/>
          </a:xfrm>
          <a:prstGeom prst="line">
            <a:avLst/>
          </a:prstGeom>
          <a:ln w="9525">
            <a:solidFill>
              <a:srgbClr val="0055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2" descr="Kreditech-Logo.png"/>
          <p:cNvPicPr>
            <a:picLocks noChangeAspect="1"/>
          </p:cNvPicPr>
          <p:nvPr userDrawn="1"/>
        </p:nvPicPr>
        <p:blipFill>
          <a:blip r:embed="rId2" cstate="print"/>
          <a:srcRect t="-17322"/>
          <a:stretch>
            <a:fillRect/>
          </a:stretch>
        </p:blipFill>
        <p:spPr bwMode="auto">
          <a:xfrm>
            <a:off x="9791700" y="287338"/>
            <a:ext cx="13811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4453" y="215752"/>
            <a:ext cx="8928992" cy="432048"/>
          </a:xfrm>
          <a:prstGeom prst="rect">
            <a:avLst/>
          </a:prstGeom>
        </p:spPr>
        <p:txBody>
          <a:bodyPr lIns="216000" tIns="10800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>
                <a:solidFill>
                  <a:srgbClr val="005588"/>
                </a:solidFill>
                <a:latin typeface="Source Sans Pro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HEADLINE MAX. 1 ZEILE / </a:t>
            </a:r>
            <a:r>
              <a:rPr lang="de-DE" dirty="0" err="1" smtClean="0"/>
              <a:t>GROßBUCHSTABEN</a:t>
            </a:r>
            <a:endParaRPr lang="de-DE" dirty="0" smtClean="0"/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64286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Kreditech-Hintergrund-blau-clea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" y="63"/>
            <a:ext cx="11521440" cy="6480048"/>
          </a:xfrm>
          <a:prstGeom prst="rect">
            <a:avLst/>
          </a:prstGeom>
        </p:spPr>
      </p:pic>
      <p:pic>
        <p:nvPicPr>
          <p:cNvPr id="10" name="Grafik 9" descr="offline_bankin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21288025">
            <a:off x="1595653" y="1881571"/>
            <a:ext cx="3553674" cy="3584152"/>
          </a:xfrm>
          <a:prstGeom prst="rect">
            <a:avLst/>
          </a:prstGeom>
        </p:spPr>
      </p:pic>
      <p:pic>
        <p:nvPicPr>
          <p:cNvPr id="12" name="Grafik 11" descr="offline_bankin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295979">
            <a:off x="6196589" y="1874072"/>
            <a:ext cx="3553674" cy="3584152"/>
          </a:xfrm>
          <a:prstGeom prst="rect">
            <a:avLst/>
          </a:prstGeom>
        </p:spPr>
      </p:pic>
      <p:pic>
        <p:nvPicPr>
          <p:cNvPr id="13" name="Grafik 12" descr="pfeil-gerad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184973" y="2736031"/>
            <a:ext cx="999661" cy="353539"/>
          </a:xfrm>
          <a:prstGeom prst="rect">
            <a:avLst/>
          </a:prstGeom>
        </p:spPr>
      </p:pic>
      <p:pic>
        <p:nvPicPr>
          <p:cNvPr id="15" name="Grafik 14" descr="Kreditech-Logo.png"/>
          <p:cNvPicPr>
            <a:picLocks noChangeAspect="1"/>
          </p:cNvPicPr>
          <p:nvPr userDrawn="1"/>
        </p:nvPicPr>
        <p:blipFill>
          <a:blip r:embed="rId5" cstate="print"/>
          <a:srcRect t="-17322"/>
          <a:stretch>
            <a:fillRect/>
          </a:stretch>
        </p:blipFill>
        <p:spPr>
          <a:xfrm>
            <a:off x="9792000" y="288000"/>
            <a:ext cx="1381185" cy="246267"/>
          </a:xfrm>
          <a:prstGeom prst="rect">
            <a:avLst/>
          </a:prstGeom>
        </p:spPr>
      </p:pic>
      <p:sp>
        <p:nvSpPr>
          <p:cNvPr id="11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4453" y="215752"/>
            <a:ext cx="8928992" cy="432048"/>
          </a:xfrm>
          <a:prstGeom prst="rect">
            <a:avLst/>
          </a:prstGeom>
        </p:spPr>
        <p:txBody>
          <a:bodyPr lIns="216000" tIns="10800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>
                <a:solidFill>
                  <a:srgbClr val="005588"/>
                </a:solidFill>
                <a:latin typeface="Source Sans Pro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HEADLINE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Kreditech-0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" y="63"/>
            <a:ext cx="11521440" cy="6480048"/>
          </a:xfrm>
          <a:prstGeom prst="rect">
            <a:avLst/>
          </a:prstGeom>
        </p:spPr>
      </p:pic>
      <p:cxnSp>
        <p:nvCxnSpPr>
          <p:cNvPr id="13" name="Gerade Verbindung 12"/>
          <p:cNvCxnSpPr/>
          <p:nvPr userDrawn="1"/>
        </p:nvCxnSpPr>
        <p:spPr>
          <a:xfrm>
            <a:off x="360437" y="719807"/>
            <a:ext cx="10801200" cy="0"/>
          </a:xfrm>
          <a:prstGeom prst="line">
            <a:avLst/>
          </a:prstGeom>
          <a:ln w="9525">
            <a:solidFill>
              <a:srgbClr val="0055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9721401" y="1583903"/>
            <a:ext cx="1440236" cy="1295822"/>
          </a:xfrm>
          <a:prstGeom prst="rect">
            <a:avLst/>
          </a:prstGeom>
          <a:solidFill>
            <a:srgbClr val="005588"/>
          </a:solidFill>
        </p:spPr>
        <p:txBody>
          <a:bodyPr lIns="108000" tIns="360000" rIns="108000" bIns="0"/>
          <a:lstStyle>
            <a:lvl1pPr algn="ctr">
              <a:buNone/>
              <a:defRPr sz="1200" b="1">
                <a:solidFill>
                  <a:srgbClr val="FFFFFF"/>
                </a:solidFill>
                <a:latin typeface="Source Sans Pro" pitchFamily="34" charset="0"/>
              </a:defRPr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Text</a:t>
            </a:r>
            <a:endParaRPr lang="de-DE" dirty="0"/>
          </a:p>
        </p:txBody>
      </p:sp>
      <p:sp>
        <p:nvSpPr>
          <p:cNvPr id="17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9721477" y="4320207"/>
            <a:ext cx="1440236" cy="1295822"/>
          </a:xfrm>
          <a:prstGeom prst="rect">
            <a:avLst/>
          </a:prstGeom>
          <a:solidFill>
            <a:srgbClr val="005588"/>
          </a:solidFill>
        </p:spPr>
        <p:txBody>
          <a:bodyPr lIns="0" tIns="180000" rIns="0" bIns="0"/>
          <a:lstStyle>
            <a:lvl1pPr marL="0" indent="-360000" algn="ctr">
              <a:spcBef>
                <a:spcPts val="0"/>
              </a:spcBef>
              <a:spcAft>
                <a:spcPts val="100"/>
              </a:spcAft>
              <a:buNone/>
              <a:defRPr sz="1200" b="1">
                <a:solidFill>
                  <a:srgbClr val="FFFFFF"/>
                </a:solidFill>
                <a:latin typeface="Source Sans Pro" pitchFamily="34" charset="0"/>
              </a:defRPr>
            </a:lvl1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Text</a:t>
            </a:r>
            <a:endParaRPr lang="de-DE" dirty="0"/>
          </a:p>
        </p:txBody>
      </p:sp>
      <p:pic>
        <p:nvPicPr>
          <p:cNvPr id="18" name="Grafik 17" descr="Kreditech-Logo.png"/>
          <p:cNvPicPr>
            <a:picLocks noChangeAspect="1"/>
          </p:cNvPicPr>
          <p:nvPr userDrawn="1"/>
        </p:nvPicPr>
        <p:blipFill>
          <a:blip r:embed="rId3" cstate="print"/>
          <a:srcRect t="-17322"/>
          <a:stretch>
            <a:fillRect/>
          </a:stretch>
        </p:blipFill>
        <p:spPr>
          <a:xfrm>
            <a:off x="9792000" y="288000"/>
            <a:ext cx="1381185" cy="246267"/>
          </a:xfrm>
          <a:prstGeom prst="rect">
            <a:avLst/>
          </a:prstGeom>
        </p:spPr>
      </p:pic>
      <p:sp>
        <p:nvSpPr>
          <p:cNvPr id="9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4453" y="215752"/>
            <a:ext cx="8928992" cy="432048"/>
          </a:xfrm>
          <a:prstGeom prst="rect">
            <a:avLst/>
          </a:prstGeom>
        </p:spPr>
        <p:txBody>
          <a:bodyPr lIns="216000" tIns="10800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>
                <a:solidFill>
                  <a:srgbClr val="005588"/>
                </a:solidFill>
                <a:latin typeface="Source Sans Pro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HEADLINE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 descr="Kreditech-0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" y="63"/>
            <a:ext cx="11521440" cy="6480048"/>
          </a:xfrm>
          <a:prstGeom prst="rect">
            <a:avLst/>
          </a:prstGeom>
        </p:spPr>
      </p:pic>
      <p:sp>
        <p:nvSpPr>
          <p:cNvPr id="17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649485" y="1295871"/>
            <a:ext cx="9144000" cy="4824536"/>
          </a:xfrm>
          <a:prstGeom prst="rect">
            <a:avLst/>
          </a:prstGeom>
        </p:spPr>
        <p:txBody>
          <a:bodyPr lIns="0" tIns="36000" rIns="0"/>
          <a:lstStyle>
            <a:lvl1pPr marL="0" indent="-900000">
              <a:spcBef>
                <a:spcPts val="0"/>
              </a:spcBef>
              <a:buNone/>
              <a:defRPr sz="4500" b="1" baseline="0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1. Banks with bad customer service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2. Banks provide services for elite </a:t>
            </a:r>
          </a:p>
          <a:p>
            <a:pPr lvl="0"/>
            <a:r>
              <a:rPr lang="en-US" dirty="0" smtClean="0"/>
              <a:t>     customers only</a:t>
            </a:r>
          </a:p>
          <a:p>
            <a:pPr lvl="0"/>
            <a:endParaRPr lang="de-DE" dirty="0"/>
          </a:p>
        </p:txBody>
      </p:sp>
      <p:pic>
        <p:nvPicPr>
          <p:cNvPr id="22" name="Grafik 21" descr="Kreditech-Logo.png"/>
          <p:cNvPicPr>
            <a:picLocks noChangeAspect="1"/>
          </p:cNvPicPr>
          <p:nvPr userDrawn="1"/>
        </p:nvPicPr>
        <p:blipFill>
          <a:blip r:embed="rId3" cstate="print"/>
          <a:srcRect t="-17322"/>
          <a:stretch>
            <a:fillRect/>
          </a:stretch>
        </p:blipFill>
        <p:spPr>
          <a:xfrm>
            <a:off x="9792000" y="288000"/>
            <a:ext cx="1381185" cy="246267"/>
          </a:xfrm>
          <a:prstGeom prst="rect">
            <a:avLst/>
          </a:prstGeom>
        </p:spPr>
      </p:pic>
      <p:sp>
        <p:nvSpPr>
          <p:cNvPr id="7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4453" y="215752"/>
            <a:ext cx="8928992" cy="432048"/>
          </a:xfrm>
          <a:prstGeom prst="rect">
            <a:avLst/>
          </a:prstGeom>
        </p:spPr>
        <p:txBody>
          <a:bodyPr lIns="216000" tIns="10800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>
                <a:solidFill>
                  <a:srgbClr val="005588"/>
                </a:solidFill>
                <a:latin typeface="Source Sans Pro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HEADLINE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Kreditech-0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" y="63"/>
            <a:ext cx="11521440" cy="6480048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720477" y="1367879"/>
            <a:ext cx="7127875" cy="4318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2500">
                <a:solidFill>
                  <a:srgbClr val="FFFFFF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High cost, physical distance, documentation…</a:t>
            </a:r>
            <a:endParaRPr lang="en-US" dirty="0"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21394" y="1799927"/>
            <a:ext cx="7127875" cy="936104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0" b="1">
                <a:solidFill>
                  <a:srgbClr val="FF9900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It’s a pain</a:t>
            </a:r>
          </a:p>
        </p:txBody>
      </p:sp>
      <p:pic>
        <p:nvPicPr>
          <p:cNvPr id="15" name="Grafik 14" descr="Kreditech-Logo.png"/>
          <p:cNvPicPr>
            <a:picLocks noChangeAspect="1"/>
          </p:cNvPicPr>
          <p:nvPr userDrawn="1"/>
        </p:nvPicPr>
        <p:blipFill>
          <a:blip r:embed="rId3" cstate="print"/>
          <a:srcRect t="-17322"/>
          <a:stretch>
            <a:fillRect/>
          </a:stretch>
        </p:blipFill>
        <p:spPr>
          <a:xfrm>
            <a:off x="9792000" y="288000"/>
            <a:ext cx="1381185" cy="246267"/>
          </a:xfrm>
          <a:prstGeom prst="rect">
            <a:avLst/>
          </a:prstGeom>
        </p:spPr>
      </p:pic>
      <p:sp>
        <p:nvSpPr>
          <p:cNvPr id="19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4453" y="215752"/>
            <a:ext cx="8928992" cy="432048"/>
          </a:xfrm>
          <a:prstGeom prst="rect">
            <a:avLst/>
          </a:prstGeom>
        </p:spPr>
        <p:txBody>
          <a:bodyPr lIns="216000" tIns="10800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>
                <a:solidFill>
                  <a:srgbClr val="005588"/>
                </a:solidFill>
                <a:latin typeface="Source Sans Pro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HEADLINE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Kreditech-0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" y="63"/>
            <a:ext cx="11521440" cy="6480048"/>
          </a:xfrm>
          <a:prstGeom prst="rect">
            <a:avLst/>
          </a:prstGeom>
        </p:spPr>
      </p:pic>
      <p:sp>
        <p:nvSpPr>
          <p:cNvPr id="6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649485" y="1295871"/>
            <a:ext cx="9144000" cy="4824536"/>
          </a:xfrm>
          <a:prstGeom prst="rect">
            <a:avLst/>
          </a:prstGeom>
        </p:spPr>
        <p:txBody>
          <a:bodyPr lIns="0" tIns="36000" rIns="0"/>
          <a:lstStyle>
            <a:lvl1pPr marL="0" indent="-900000">
              <a:spcBef>
                <a:spcPts val="0"/>
              </a:spcBef>
              <a:buNone/>
              <a:defRPr sz="4500" b="1" baseline="0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1. Banks are successful, </a:t>
            </a:r>
          </a:p>
          <a:p>
            <a:pPr lvl="0"/>
            <a:r>
              <a:rPr lang="en-US" dirty="0" smtClean="0"/>
              <a:t>     regulated and capital intensive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2. Everything is being processed </a:t>
            </a:r>
          </a:p>
          <a:p>
            <a:pPr lvl="0"/>
            <a:r>
              <a:rPr lang="en-US" dirty="0" smtClean="0"/>
              <a:t>     </a:t>
            </a:r>
            <a:r>
              <a:rPr lang="en-US" dirty="0" err="1" smtClean="0"/>
              <a:t>handish</a:t>
            </a:r>
            <a:r>
              <a:rPr lang="en-US" dirty="0" smtClean="0"/>
              <a:t>, instead of automated</a:t>
            </a:r>
            <a:endParaRPr lang="de-DE" dirty="0"/>
          </a:p>
        </p:txBody>
      </p:sp>
      <p:pic>
        <p:nvPicPr>
          <p:cNvPr id="8" name="Grafik 7" descr="Kreditech-Logo.png"/>
          <p:cNvPicPr>
            <a:picLocks noChangeAspect="1"/>
          </p:cNvPicPr>
          <p:nvPr userDrawn="1"/>
        </p:nvPicPr>
        <p:blipFill>
          <a:blip r:embed="rId3" cstate="print"/>
          <a:srcRect t="-17322"/>
          <a:stretch>
            <a:fillRect/>
          </a:stretch>
        </p:blipFill>
        <p:spPr>
          <a:xfrm>
            <a:off x="9792000" y="288000"/>
            <a:ext cx="1381185" cy="246267"/>
          </a:xfrm>
          <a:prstGeom prst="rect">
            <a:avLst/>
          </a:prstGeom>
        </p:spPr>
      </p:pic>
      <p:sp>
        <p:nvSpPr>
          <p:cNvPr id="14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4453" y="215752"/>
            <a:ext cx="8928992" cy="432048"/>
          </a:xfrm>
          <a:prstGeom prst="rect">
            <a:avLst/>
          </a:prstGeom>
        </p:spPr>
        <p:txBody>
          <a:bodyPr lIns="216000" tIns="10800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>
                <a:solidFill>
                  <a:srgbClr val="005588"/>
                </a:solidFill>
                <a:latin typeface="Source Sans Pro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HEADLINE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Kreditech-0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" y="63"/>
            <a:ext cx="11521440" cy="6480048"/>
          </a:xfrm>
          <a:prstGeom prst="rect">
            <a:avLst/>
          </a:prstGeom>
        </p:spPr>
      </p:pic>
      <p:pic>
        <p:nvPicPr>
          <p:cNvPr id="9" name="Grafik 8" descr="Kreditech-Logo.png"/>
          <p:cNvPicPr>
            <a:picLocks noChangeAspect="1"/>
          </p:cNvPicPr>
          <p:nvPr userDrawn="1"/>
        </p:nvPicPr>
        <p:blipFill>
          <a:blip r:embed="rId3" cstate="print"/>
          <a:srcRect t="-17322"/>
          <a:stretch>
            <a:fillRect/>
          </a:stretch>
        </p:blipFill>
        <p:spPr>
          <a:xfrm>
            <a:off x="9792000" y="288000"/>
            <a:ext cx="1381185" cy="246267"/>
          </a:xfrm>
          <a:prstGeom prst="rect">
            <a:avLst/>
          </a:prstGeom>
        </p:spPr>
      </p:pic>
      <p:sp>
        <p:nvSpPr>
          <p:cNvPr id="10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504453" y="215752"/>
            <a:ext cx="8928992" cy="432048"/>
          </a:xfrm>
          <a:prstGeom prst="rect">
            <a:avLst/>
          </a:prstGeom>
        </p:spPr>
        <p:txBody>
          <a:bodyPr lIns="216000" tIns="10800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>
                <a:solidFill>
                  <a:srgbClr val="005588"/>
                </a:solidFill>
                <a:latin typeface="Source Sans Pro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 smtClean="0"/>
              <a:t>HEADLINE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de-DE" dirty="0" smtClean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649485" y="1295871"/>
            <a:ext cx="4679504" cy="4896544"/>
          </a:xfrm>
          <a:prstGeom prst="rect">
            <a:avLst/>
          </a:prstGeom>
        </p:spPr>
        <p:txBody>
          <a:bodyPr lIns="0" tIns="36000" rIns="0"/>
          <a:lstStyle>
            <a:lvl1pPr marL="0" indent="-900000">
              <a:lnSpc>
                <a:spcPts val="4500"/>
              </a:lnSpc>
              <a:spcBef>
                <a:spcPts val="0"/>
              </a:spcBef>
              <a:buNone/>
              <a:defRPr sz="3000" b="0" baseline="0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Why can banking </a:t>
            </a:r>
          </a:p>
          <a:p>
            <a:pPr lvl="0"/>
            <a:r>
              <a:rPr lang="en-US" dirty="0" smtClean="0"/>
              <a:t>not be as easy as </a:t>
            </a:r>
          </a:p>
          <a:p>
            <a:pPr lvl="0"/>
            <a:r>
              <a:rPr lang="en-US" dirty="0" smtClean="0"/>
              <a:t>ordering a Fridge?</a:t>
            </a:r>
            <a:endParaRPr lang="de-DE" dirty="0"/>
          </a:p>
        </p:txBody>
      </p:sp>
      <p:sp>
        <p:nvSpPr>
          <p:cNvPr id="6" name="Textplatzhalt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9577461" y="6120407"/>
            <a:ext cx="1799184" cy="360040"/>
          </a:xfrm>
          <a:prstGeom prst="rect">
            <a:avLst/>
          </a:prstGeom>
        </p:spPr>
        <p:txBody>
          <a:bodyPr lIns="0" tIns="36000" rIns="0"/>
          <a:lstStyle>
            <a:lvl1pPr marL="0" indent="0" algn="r">
              <a:lnSpc>
                <a:spcPts val="1400"/>
              </a:lnSpc>
              <a:spcBef>
                <a:spcPts val="0"/>
              </a:spcBef>
              <a:buNone/>
              <a:defRPr sz="600" b="0" baseline="0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 lvl="0"/>
            <a:r>
              <a:rPr lang="en-US" dirty="0" smtClean="0"/>
              <a:t>www.cssauthor.com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51" r:id="rId3"/>
    <p:sldLayoutId id="2147483652" r:id="rId4"/>
    <p:sldLayoutId id="2147483653" r:id="rId5"/>
    <p:sldLayoutId id="2147483649" r:id="rId6"/>
    <p:sldLayoutId id="2147483654" r:id="rId7"/>
    <p:sldLayoutId id="2147483655" r:id="rId8"/>
    <p:sldLayoutId id="2147483657" r:id="rId9"/>
    <p:sldLayoutId id="2147483661" r:id="rId10"/>
    <p:sldLayoutId id="2147483662" r:id="rId11"/>
    <p:sldLayoutId id="2147483664" r:id="rId12"/>
    <p:sldLayoutId id="2147483663" r:id="rId13"/>
    <p:sldLayoutId id="2147483669" r:id="rId14"/>
    <p:sldLayoutId id="2147483668" r:id="rId15"/>
    <p:sldLayoutId id="2147483667" r:id="rId16"/>
    <p:sldLayoutId id="2147483666" r:id="rId17"/>
    <p:sldLayoutId id="2147483665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58" r:id="rId30"/>
    <p:sldLayoutId id="2147483659" r:id="rId31"/>
    <p:sldLayoutId id="2147483656" r:id="rId32"/>
    <p:sldLayoutId id="2147483681" r:id="rId33"/>
    <p:sldLayoutId id="2147483682" r:id="rId3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7.png"/><Relationship Id="rId5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BUDOWANIE WŁASNEGO SCORINGU I MODELU POŻYCZANIA</a:t>
            </a:r>
            <a:endParaRPr lang="de-DE" dirty="0"/>
          </a:p>
        </p:txBody>
      </p:sp>
      <p:grpSp>
        <p:nvGrpSpPr>
          <p:cNvPr id="2" name="Group 1"/>
          <p:cNvGrpSpPr/>
          <p:nvPr/>
        </p:nvGrpSpPr>
        <p:grpSpPr>
          <a:xfrm>
            <a:off x="740656" y="2170437"/>
            <a:ext cx="10040763" cy="2385522"/>
            <a:chOff x="842117" y="2311054"/>
            <a:chExt cx="10040763" cy="2385522"/>
          </a:xfrm>
        </p:grpSpPr>
        <p:sp>
          <p:nvSpPr>
            <p:cNvPr id="15" name="AutoShape 13"/>
            <p:cNvSpPr>
              <a:spLocks noChangeAspect="1" noChangeArrowheads="1" noTextEdit="1"/>
            </p:cNvSpPr>
            <p:nvPr/>
          </p:nvSpPr>
          <p:spPr bwMode="auto">
            <a:xfrm>
              <a:off x="1166315" y="2948960"/>
              <a:ext cx="1296987" cy="874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842117" y="2553527"/>
              <a:ext cx="1371654" cy="982801"/>
              <a:chOff x="1109631" y="1651534"/>
              <a:chExt cx="1787266" cy="1280590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1800597" y="1837091"/>
                <a:ext cx="1096300" cy="897448"/>
                <a:chOff x="1665708" y="1680967"/>
                <a:chExt cx="1995488" cy="1633538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1665708" y="1680967"/>
                  <a:ext cx="1995488" cy="1633538"/>
                  <a:chOff x="4032845" y="3526675"/>
                  <a:chExt cx="1995488" cy="1633538"/>
                </a:xfrm>
              </p:grpSpPr>
              <p:pic>
                <p:nvPicPr>
                  <p:cNvPr id="23" name="Grafik 29" descr="Digital-Banking-02.pn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4032845" y="3526675"/>
                    <a:ext cx="1995488" cy="1633538"/>
                  </a:xfrm>
                  <a:prstGeom prst="rect">
                    <a:avLst/>
                  </a:prstGeom>
                </p:spPr>
              </p:pic>
              <p:sp>
                <p:nvSpPr>
                  <p:cNvPr id="24" name="Rectangle 23"/>
                  <p:cNvSpPr/>
                  <p:nvPr/>
                </p:nvSpPr>
                <p:spPr>
                  <a:xfrm>
                    <a:off x="4320877" y="3672135"/>
                    <a:ext cx="1368152" cy="93610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</p:grpSp>
            <p:pic>
              <p:nvPicPr>
                <p:cNvPr id="22" name="Picture 2" descr="\\192.168.178.200\npire\kunden\2014\kreditech\lgo\Logo Paket\kreditech-logo-k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321437" y="2010904"/>
                  <a:ext cx="1116124" cy="567149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8" name="Group 17"/>
              <p:cNvGrpSpPr/>
              <p:nvPr/>
            </p:nvGrpSpPr>
            <p:grpSpPr>
              <a:xfrm>
                <a:off x="1109631" y="1651534"/>
                <a:ext cx="1240153" cy="1280590"/>
                <a:chOff x="1441571" y="2794704"/>
                <a:chExt cx="535045" cy="552491"/>
              </a:xfrm>
            </p:grpSpPr>
            <p:sp>
              <p:nvSpPr>
                <p:cNvPr id="19" name="Freeform 27"/>
                <p:cNvSpPr>
                  <a:spLocks/>
                </p:cNvSpPr>
                <p:nvPr/>
              </p:nvSpPr>
              <p:spPr bwMode="auto">
                <a:xfrm>
                  <a:off x="1455377" y="2794704"/>
                  <a:ext cx="521239" cy="552491"/>
                </a:xfrm>
                <a:custGeom>
                  <a:avLst/>
                  <a:gdLst>
                    <a:gd name="T0" fmla="*/ 227 w 231"/>
                    <a:gd name="T1" fmla="*/ 226 h 245"/>
                    <a:gd name="T2" fmla="*/ 224 w 231"/>
                    <a:gd name="T3" fmla="*/ 185 h 245"/>
                    <a:gd name="T4" fmla="*/ 189 w 231"/>
                    <a:gd name="T5" fmla="*/ 163 h 245"/>
                    <a:gd name="T6" fmla="*/ 172 w 231"/>
                    <a:gd name="T7" fmla="*/ 155 h 245"/>
                    <a:gd name="T8" fmla="*/ 146 w 231"/>
                    <a:gd name="T9" fmla="*/ 142 h 245"/>
                    <a:gd name="T10" fmla="*/ 145 w 231"/>
                    <a:gd name="T11" fmla="*/ 131 h 245"/>
                    <a:gd name="T12" fmla="*/ 159 w 231"/>
                    <a:gd name="T13" fmla="*/ 103 h 245"/>
                    <a:gd name="T14" fmla="*/ 169 w 231"/>
                    <a:gd name="T15" fmla="*/ 76 h 245"/>
                    <a:gd name="T16" fmla="*/ 167 w 231"/>
                    <a:gd name="T17" fmla="*/ 71 h 245"/>
                    <a:gd name="T18" fmla="*/ 168 w 231"/>
                    <a:gd name="T19" fmla="*/ 58 h 245"/>
                    <a:gd name="T20" fmla="*/ 157 w 231"/>
                    <a:gd name="T21" fmla="*/ 16 h 245"/>
                    <a:gd name="T22" fmla="*/ 96 w 231"/>
                    <a:gd name="T23" fmla="*/ 6 h 245"/>
                    <a:gd name="T24" fmla="*/ 69 w 231"/>
                    <a:gd name="T25" fmla="*/ 20 h 245"/>
                    <a:gd name="T26" fmla="*/ 62 w 231"/>
                    <a:gd name="T27" fmla="*/ 43 h 245"/>
                    <a:gd name="T28" fmla="*/ 62 w 231"/>
                    <a:gd name="T29" fmla="*/ 70 h 245"/>
                    <a:gd name="T30" fmla="*/ 60 w 231"/>
                    <a:gd name="T31" fmla="*/ 76 h 245"/>
                    <a:gd name="T32" fmla="*/ 66 w 231"/>
                    <a:gd name="T33" fmla="*/ 100 h 245"/>
                    <a:gd name="T34" fmla="*/ 71 w 231"/>
                    <a:gd name="T35" fmla="*/ 102 h 245"/>
                    <a:gd name="T36" fmla="*/ 85 w 231"/>
                    <a:gd name="T37" fmla="*/ 131 h 245"/>
                    <a:gd name="T38" fmla="*/ 81 w 231"/>
                    <a:gd name="T39" fmla="*/ 145 h 245"/>
                    <a:gd name="T40" fmla="*/ 38 w 231"/>
                    <a:gd name="T41" fmla="*/ 164 h 245"/>
                    <a:gd name="T42" fmla="*/ 2 w 231"/>
                    <a:gd name="T43" fmla="*/ 192 h 245"/>
                    <a:gd name="T44" fmla="*/ 3 w 231"/>
                    <a:gd name="T45" fmla="*/ 208 h 245"/>
                    <a:gd name="T46" fmla="*/ 3 w 231"/>
                    <a:gd name="T47" fmla="*/ 226 h 245"/>
                    <a:gd name="T48" fmla="*/ 25 w 231"/>
                    <a:gd name="T49" fmla="*/ 236 h 245"/>
                    <a:gd name="T50" fmla="*/ 90 w 231"/>
                    <a:gd name="T51" fmla="*/ 244 h 245"/>
                    <a:gd name="T52" fmla="*/ 131 w 231"/>
                    <a:gd name="T53" fmla="*/ 244 h 245"/>
                    <a:gd name="T54" fmla="*/ 197 w 231"/>
                    <a:gd name="T55" fmla="*/ 238 h 245"/>
                    <a:gd name="T56" fmla="*/ 227 w 231"/>
                    <a:gd name="T57" fmla="*/ 226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31" h="245">
                      <a:moveTo>
                        <a:pt x="227" y="226"/>
                      </a:moveTo>
                      <a:cubicBezTo>
                        <a:pt x="227" y="210"/>
                        <a:pt x="231" y="195"/>
                        <a:pt x="224" y="185"/>
                      </a:cubicBezTo>
                      <a:cubicBezTo>
                        <a:pt x="217" y="176"/>
                        <a:pt x="201" y="169"/>
                        <a:pt x="189" y="163"/>
                      </a:cubicBezTo>
                      <a:cubicBezTo>
                        <a:pt x="184" y="161"/>
                        <a:pt x="177" y="158"/>
                        <a:pt x="172" y="155"/>
                      </a:cubicBezTo>
                      <a:cubicBezTo>
                        <a:pt x="162" y="152"/>
                        <a:pt x="151" y="149"/>
                        <a:pt x="146" y="142"/>
                      </a:cubicBezTo>
                      <a:cubicBezTo>
                        <a:pt x="146" y="141"/>
                        <a:pt x="144" y="133"/>
                        <a:pt x="145" y="131"/>
                      </a:cubicBezTo>
                      <a:cubicBezTo>
                        <a:pt x="150" y="122"/>
                        <a:pt x="161" y="113"/>
                        <a:pt x="159" y="103"/>
                      </a:cubicBezTo>
                      <a:cubicBezTo>
                        <a:pt x="168" y="99"/>
                        <a:pt x="171" y="83"/>
                        <a:pt x="169" y="76"/>
                      </a:cubicBezTo>
                      <a:cubicBezTo>
                        <a:pt x="169" y="74"/>
                        <a:pt x="168" y="73"/>
                        <a:pt x="167" y="71"/>
                      </a:cubicBezTo>
                      <a:cubicBezTo>
                        <a:pt x="167" y="67"/>
                        <a:pt x="169" y="62"/>
                        <a:pt x="168" y="58"/>
                      </a:cubicBezTo>
                      <a:cubicBezTo>
                        <a:pt x="168" y="42"/>
                        <a:pt x="166" y="26"/>
                        <a:pt x="157" y="16"/>
                      </a:cubicBezTo>
                      <a:cubicBezTo>
                        <a:pt x="135" y="3"/>
                        <a:pt x="116" y="0"/>
                        <a:pt x="96" y="6"/>
                      </a:cubicBezTo>
                      <a:cubicBezTo>
                        <a:pt x="87" y="9"/>
                        <a:pt x="75" y="12"/>
                        <a:pt x="69" y="20"/>
                      </a:cubicBezTo>
                      <a:cubicBezTo>
                        <a:pt x="65" y="27"/>
                        <a:pt x="63" y="36"/>
                        <a:pt x="62" y="43"/>
                      </a:cubicBezTo>
                      <a:cubicBezTo>
                        <a:pt x="62" y="50"/>
                        <a:pt x="64" y="62"/>
                        <a:pt x="62" y="70"/>
                      </a:cubicBezTo>
                      <a:cubicBezTo>
                        <a:pt x="62" y="73"/>
                        <a:pt x="61" y="73"/>
                        <a:pt x="60" y="76"/>
                      </a:cubicBezTo>
                      <a:cubicBezTo>
                        <a:pt x="59" y="87"/>
                        <a:pt x="63" y="92"/>
                        <a:pt x="66" y="100"/>
                      </a:cubicBezTo>
                      <a:cubicBezTo>
                        <a:pt x="68" y="101"/>
                        <a:pt x="68" y="102"/>
                        <a:pt x="71" y="102"/>
                      </a:cubicBezTo>
                      <a:cubicBezTo>
                        <a:pt x="71" y="114"/>
                        <a:pt x="77" y="123"/>
                        <a:pt x="85" y="131"/>
                      </a:cubicBezTo>
                      <a:cubicBezTo>
                        <a:pt x="86" y="137"/>
                        <a:pt x="83" y="141"/>
                        <a:pt x="81" y="145"/>
                      </a:cubicBezTo>
                      <a:cubicBezTo>
                        <a:pt x="69" y="152"/>
                        <a:pt x="53" y="158"/>
                        <a:pt x="38" y="164"/>
                      </a:cubicBezTo>
                      <a:cubicBezTo>
                        <a:pt x="25" y="170"/>
                        <a:pt x="5" y="181"/>
                        <a:pt x="2" y="192"/>
                      </a:cubicBezTo>
                      <a:cubicBezTo>
                        <a:pt x="1" y="197"/>
                        <a:pt x="3" y="203"/>
                        <a:pt x="3" y="208"/>
                      </a:cubicBezTo>
                      <a:cubicBezTo>
                        <a:pt x="3" y="213"/>
                        <a:pt x="0" y="221"/>
                        <a:pt x="3" y="226"/>
                      </a:cubicBezTo>
                      <a:cubicBezTo>
                        <a:pt x="6" y="232"/>
                        <a:pt x="17" y="234"/>
                        <a:pt x="25" y="236"/>
                      </a:cubicBezTo>
                      <a:cubicBezTo>
                        <a:pt x="48" y="242"/>
                        <a:pt x="68" y="242"/>
                        <a:pt x="90" y="244"/>
                      </a:cubicBezTo>
                      <a:cubicBezTo>
                        <a:pt x="98" y="244"/>
                        <a:pt x="117" y="245"/>
                        <a:pt x="131" y="244"/>
                      </a:cubicBezTo>
                      <a:cubicBezTo>
                        <a:pt x="151" y="244"/>
                        <a:pt x="175" y="242"/>
                        <a:pt x="197" y="238"/>
                      </a:cubicBezTo>
                      <a:cubicBezTo>
                        <a:pt x="208" y="236"/>
                        <a:pt x="219" y="234"/>
                        <a:pt x="227" y="22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0" name="Freeform 27"/>
                <p:cNvSpPr>
                  <a:spLocks/>
                </p:cNvSpPr>
                <p:nvPr/>
              </p:nvSpPr>
              <p:spPr bwMode="auto">
                <a:xfrm>
                  <a:off x="1441571" y="2827327"/>
                  <a:ext cx="484845" cy="513915"/>
                </a:xfrm>
                <a:custGeom>
                  <a:avLst/>
                  <a:gdLst>
                    <a:gd name="T0" fmla="*/ 227 w 231"/>
                    <a:gd name="T1" fmla="*/ 226 h 245"/>
                    <a:gd name="T2" fmla="*/ 224 w 231"/>
                    <a:gd name="T3" fmla="*/ 185 h 245"/>
                    <a:gd name="T4" fmla="*/ 189 w 231"/>
                    <a:gd name="T5" fmla="*/ 163 h 245"/>
                    <a:gd name="T6" fmla="*/ 172 w 231"/>
                    <a:gd name="T7" fmla="*/ 155 h 245"/>
                    <a:gd name="T8" fmla="*/ 146 w 231"/>
                    <a:gd name="T9" fmla="*/ 142 h 245"/>
                    <a:gd name="T10" fmla="*/ 145 w 231"/>
                    <a:gd name="T11" fmla="*/ 131 h 245"/>
                    <a:gd name="T12" fmla="*/ 159 w 231"/>
                    <a:gd name="T13" fmla="*/ 103 h 245"/>
                    <a:gd name="T14" fmla="*/ 169 w 231"/>
                    <a:gd name="T15" fmla="*/ 76 h 245"/>
                    <a:gd name="T16" fmla="*/ 167 w 231"/>
                    <a:gd name="T17" fmla="*/ 71 h 245"/>
                    <a:gd name="T18" fmla="*/ 168 w 231"/>
                    <a:gd name="T19" fmla="*/ 58 h 245"/>
                    <a:gd name="T20" fmla="*/ 157 w 231"/>
                    <a:gd name="T21" fmla="*/ 16 h 245"/>
                    <a:gd name="T22" fmla="*/ 96 w 231"/>
                    <a:gd name="T23" fmla="*/ 6 h 245"/>
                    <a:gd name="T24" fmla="*/ 69 w 231"/>
                    <a:gd name="T25" fmla="*/ 20 h 245"/>
                    <a:gd name="T26" fmla="*/ 62 w 231"/>
                    <a:gd name="T27" fmla="*/ 43 h 245"/>
                    <a:gd name="T28" fmla="*/ 62 w 231"/>
                    <a:gd name="T29" fmla="*/ 70 h 245"/>
                    <a:gd name="T30" fmla="*/ 60 w 231"/>
                    <a:gd name="T31" fmla="*/ 76 h 245"/>
                    <a:gd name="T32" fmla="*/ 66 w 231"/>
                    <a:gd name="T33" fmla="*/ 100 h 245"/>
                    <a:gd name="T34" fmla="*/ 71 w 231"/>
                    <a:gd name="T35" fmla="*/ 102 h 245"/>
                    <a:gd name="T36" fmla="*/ 85 w 231"/>
                    <a:gd name="T37" fmla="*/ 131 h 245"/>
                    <a:gd name="T38" fmla="*/ 81 w 231"/>
                    <a:gd name="T39" fmla="*/ 145 h 245"/>
                    <a:gd name="T40" fmla="*/ 38 w 231"/>
                    <a:gd name="T41" fmla="*/ 164 h 245"/>
                    <a:gd name="T42" fmla="*/ 2 w 231"/>
                    <a:gd name="T43" fmla="*/ 192 h 245"/>
                    <a:gd name="T44" fmla="*/ 3 w 231"/>
                    <a:gd name="T45" fmla="*/ 208 h 245"/>
                    <a:gd name="T46" fmla="*/ 3 w 231"/>
                    <a:gd name="T47" fmla="*/ 226 h 245"/>
                    <a:gd name="T48" fmla="*/ 25 w 231"/>
                    <a:gd name="T49" fmla="*/ 236 h 245"/>
                    <a:gd name="T50" fmla="*/ 90 w 231"/>
                    <a:gd name="T51" fmla="*/ 244 h 245"/>
                    <a:gd name="T52" fmla="*/ 131 w 231"/>
                    <a:gd name="T53" fmla="*/ 244 h 245"/>
                    <a:gd name="T54" fmla="*/ 197 w 231"/>
                    <a:gd name="T55" fmla="*/ 238 h 245"/>
                    <a:gd name="T56" fmla="*/ 227 w 231"/>
                    <a:gd name="T57" fmla="*/ 226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31" h="245">
                      <a:moveTo>
                        <a:pt x="227" y="226"/>
                      </a:moveTo>
                      <a:cubicBezTo>
                        <a:pt x="227" y="210"/>
                        <a:pt x="231" y="195"/>
                        <a:pt x="224" y="185"/>
                      </a:cubicBezTo>
                      <a:cubicBezTo>
                        <a:pt x="217" y="176"/>
                        <a:pt x="201" y="169"/>
                        <a:pt x="189" y="163"/>
                      </a:cubicBezTo>
                      <a:cubicBezTo>
                        <a:pt x="184" y="161"/>
                        <a:pt x="177" y="158"/>
                        <a:pt x="172" y="155"/>
                      </a:cubicBezTo>
                      <a:cubicBezTo>
                        <a:pt x="162" y="152"/>
                        <a:pt x="151" y="149"/>
                        <a:pt x="146" y="142"/>
                      </a:cubicBezTo>
                      <a:cubicBezTo>
                        <a:pt x="146" y="141"/>
                        <a:pt x="144" y="133"/>
                        <a:pt x="145" y="131"/>
                      </a:cubicBezTo>
                      <a:cubicBezTo>
                        <a:pt x="150" y="122"/>
                        <a:pt x="161" y="113"/>
                        <a:pt x="159" y="103"/>
                      </a:cubicBezTo>
                      <a:cubicBezTo>
                        <a:pt x="168" y="99"/>
                        <a:pt x="171" y="83"/>
                        <a:pt x="169" y="76"/>
                      </a:cubicBezTo>
                      <a:cubicBezTo>
                        <a:pt x="169" y="74"/>
                        <a:pt x="168" y="73"/>
                        <a:pt x="167" y="71"/>
                      </a:cubicBezTo>
                      <a:cubicBezTo>
                        <a:pt x="167" y="67"/>
                        <a:pt x="169" y="62"/>
                        <a:pt x="168" y="58"/>
                      </a:cubicBezTo>
                      <a:cubicBezTo>
                        <a:pt x="168" y="42"/>
                        <a:pt x="166" y="26"/>
                        <a:pt x="157" y="16"/>
                      </a:cubicBezTo>
                      <a:cubicBezTo>
                        <a:pt x="135" y="3"/>
                        <a:pt x="116" y="0"/>
                        <a:pt x="96" y="6"/>
                      </a:cubicBezTo>
                      <a:cubicBezTo>
                        <a:pt x="87" y="9"/>
                        <a:pt x="75" y="12"/>
                        <a:pt x="69" y="20"/>
                      </a:cubicBezTo>
                      <a:cubicBezTo>
                        <a:pt x="65" y="27"/>
                        <a:pt x="63" y="36"/>
                        <a:pt x="62" y="43"/>
                      </a:cubicBezTo>
                      <a:cubicBezTo>
                        <a:pt x="62" y="50"/>
                        <a:pt x="64" y="62"/>
                        <a:pt x="62" y="70"/>
                      </a:cubicBezTo>
                      <a:cubicBezTo>
                        <a:pt x="62" y="73"/>
                        <a:pt x="61" y="73"/>
                        <a:pt x="60" y="76"/>
                      </a:cubicBezTo>
                      <a:cubicBezTo>
                        <a:pt x="59" y="87"/>
                        <a:pt x="63" y="92"/>
                        <a:pt x="66" y="100"/>
                      </a:cubicBezTo>
                      <a:cubicBezTo>
                        <a:pt x="68" y="101"/>
                        <a:pt x="68" y="102"/>
                        <a:pt x="71" y="102"/>
                      </a:cubicBezTo>
                      <a:cubicBezTo>
                        <a:pt x="71" y="114"/>
                        <a:pt x="77" y="123"/>
                        <a:pt x="85" y="131"/>
                      </a:cubicBezTo>
                      <a:cubicBezTo>
                        <a:pt x="86" y="137"/>
                        <a:pt x="83" y="141"/>
                        <a:pt x="81" y="145"/>
                      </a:cubicBezTo>
                      <a:cubicBezTo>
                        <a:pt x="69" y="152"/>
                        <a:pt x="53" y="158"/>
                        <a:pt x="38" y="164"/>
                      </a:cubicBezTo>
                      <a:cubicBezTo>
                        <a:pt x="25" y="170"/>
                        <a:pt x="5" y="181"/>
                        <a:pt x="2" y="192"/>
                      </a:cubicBezTo>
                      <a:cubicBezTo>
                        <a:pt x="1" y="197"/>
                        <a:pt x="3" y="203"/>
                        <a:pt x="3" y="208"/>
                      </a:cubicBezTo>
                      <a:cubicBezTo>
                        <a:pt x="3" y="213"/>
                        <a:pt x="0" y="221"/>
                        <a:pt x="3" y="226"/>
                      </a:cubicBezTo>
                      <a:cubicBezTo>
                        <a:pt x="6" y="232"/>
                        <a:pt x="17" y="234"/>
                        <a:pt x="25" y="236"/>
                      </a:cubicBezTo>
                      <a:cubicBezTo>
                        <a:pt x="48" y="242"/>
                        <a:pt x="68" y="242"/>
                        <a:pt x="90" y="244"/>
                      </a:cubicBezTo>
                      <a:cubicBezTo>
                        <a:pt x="98" y="244"/>
                        <a:pt x="117" y="245"/>
                        <a:pt x="131" y="244"/>
                      </a:cubicBezTo>
                      <a:cubicBezTo>
                        <a:pt x="151" y="244"/>
                        <a:pt x="175" y="242"/>
                        <a:pt x="197" y="238"/>
                      </a:cubicBezTo>
                      <a:cubicBezTo>
                        <a:pt x="208" y="236"/>
                        <a:pt x="219" y="234"/>
                        <a:pt x="227" y="226"/>
                      </a:cubicBezTo>
                      <a:close/>
                    </a:path>
                  </a:pathLst>
                </a:custGeom>
                <a:solidFill>
                  <a:srgbClr val="0055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</p:grpSp>
        <p:grpSp>
          <p:nvGrpSpPr>
            <p:cNvPr id="25" name="Group 24"/>
            <p:cNvGrpSpPr/>
            <p:nvPr/>
          </p:nvGrpSpPr>
          <p:grpSpPr>
            <a:xfrm>
              <a:off x="1780291" y="3150046"/>
              <a:ext cx="697540" cy="621986"/>
              <a:chOff x="97595" y="2285944"/>
              <a:chExt cx="1152298" cy="1027487"/>
            </a:xfrm>
          </p:grpSpPr>
          <p:sp>
            <p:nvSpPr>
              <p:cNvPr id="26" name="Rounded Rectangle 25"/>
              <p:cNvSpPr/>
              <p:nvPr/>
            </p:nvSpPr>
            <p:spPr>
              <a:xfrm rot="678895">
                <a:off x="97595" y="2798148"/>
                <a:ext cx="1152298" cy="515283"/>
              </a:xfrm>
              <a:prstGeom prst="roundRect">
                <a:avLst>
                  <a:gd name="adj" fmla="val 17632"/>
                </a:avLst>
              </a:prstGeom>
              <a:solidFill>
                <a:srgbClr val="0055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dirty="0" smtClean="0">
                    <a:latin typeface="Source Sans Pro Black" panose="020B0803030403020204" pitchFamily="34" charset="0"/>
                  </a:rPr>
                  <a:t>24 / 7</a:t>
                </a:r>
                <a:endParaRPr lang="de-DE" sz="1400" dirty="0">
                  <a:latin typeface="Source Sans Pro Black" panose="020B0803030403020204" pitchFamily="34" charset="0"/>
                </a:endParaRPr>
              </a:p>
            </p:txBody>
          </p:sp>
          <p:sp>
            <p:nvSpPr>
              <p:cNvPr id="27" name="Freeform 20"/>
              <p:cNvSpPr>
                <a:spLocks/>
              </p:cNvSpPr>
              <p:nvPr/>
            </p:nvSpPr>
            <p:spPr bwMode="auto">
              <a:xfrm>
                <a:off x="379924" y="2285944"/>
                <a:ext cx="719137" cy="509588"/>
              </a:xfrm>
              <a:custGeom>
                <a:avLst/>
                <a:gdLst>
                  <a:gd name="T0" fmla="*/ 255 w 420"/>
                  <a:gd name="T1" fmla="*/ 159 h 298"/>
                  <a:gd name="T2" fmla="*/ 204 w 420"/>
                  <a:gd name="T3" fmla="*/ 167 h 298"/>
                  <a:gd name="T4" fmla="*/ 166 w 420"/>
                  <a:gd name="T5" fmla="*/ 148 h 298"/>
                  <a:gd name="T6" fmla="*/ 56 w 420"/>
                  <a:gd name="T7" fmla="*/ 228 h 298"/>
                  <a:gd name="T8" fmla="*/ 2 w 420"/>
                  <a:gd name="T9" fmla="*/ 217 h 298"/>
                  <a:gd name="T10" fmla="*/ 0 w 420"/>
                  <a:gd name="T11" fmla="*/ 215 h 298"/>
                  <a:gd name="T12" fmla="*/ 143 w 420"/>
                  <a:gd name="T13" fmla="*/ 111 h 298"/>
                  <a:gd name="T14" fmla="*/ 140 w 420"/>
                  <a:gd name="T15" fmla="*/ 73 h 298"/>
                  <a:gd name="T16" fmla="*/ 235 w 420"/>
                  <a:gd name="T17" fmla="*/ 9 h 298"/>
                  <a:gd name="T18" fmla="*/ 298 w 420"/>
                  <a:gd name="T19" fmla="*/ 103 h 298"/>
                  <a:gd name="T20" fmla="*/ 287 w 420"/>
                  <a:gd name="T21" fmla="*/ 130 h 298"/>
                  <a:gd name="T22" fmla="*/ 420 w 420"/>
                  <a:gd name="T23" fmla="*/ 298 h 298"/>
                  <a:gd name="T24" fmla="*/ 355 w 420"/>
                  <a:gd name="T25" fmla="*/ 285 h 298"/>
                  <a:gd name="T26" fmla="*/ 255 w 420"/>
                  <a:gd name="T27" fmla="*/ 15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98">
                    <a:moveTo>
                      <a:pt x="255" y="159"/>
                    </a:moveTo>
                    <a:cubicBezTo>
                      <a:pt x="240" y="167"/>
                      <a:pt x="222" y="170"/>
                      <a:pt x="204" y="167"/>
                    </a:cubicBezTo>
                    <a:cubicBezTo>
                      <a:pt x="189" y="164"/>
                      <a:pt x="177" y="157"/>
                      <a:pt x="166" y="148"/>
                    </a:cubicBezTo>
                    <a:lnTo>
                      <a:pt x="56" y="228"/>
                    </a:lnTo>
                    <a:lnTo>
                      <a:pt x="2" y="217"/>
                    </a:lnTo>
                    <a:lnTo>
                      <a:pt x="0" y="215"/>
                    </a:lnTo>
                    <a:lnTo>
                      <a:pt x="143" y="111"/>
                    </a:lnTo>
                    <a:cubicBezTo>
                      <a:pt x="139" y="99"/>
                      <a:pt x="138" y="86"/>
                      <a:pt x="140" y="73"/>
                    </a:cubicBezTo>
                    <a:cubicBezTo>
                      <a:pt x="149" y="29"/>
                      <a:pt x="191" y="0"/>
                      <a:pt x="235" y="9"/>
                    </a:cubicBezTo>
                    <a:cubicBezTo>
                      <a:pt x="278" y="17"/>
                      <a:pt x="307" y="59"/>
                      <a:pt x="298" y="103"/>
                    </a:cubicBezTo>
                    <a:cubicBezTo>
                      <a:pt x="296" y="113"/>
                      <a:pt x="293" y="122"/>
                      <a:pt x="287" y="130"/>
                    </a:cubicBezTo>
                    <a:lnTo>
                      <a:pt x="420" y="298"/>
                    </a:lnTo>
                    <a:lnTo>
                      <a:pt x="355" y="285"/>
                    </a:lnTo>
                    <a:lnTo>
                      <a:pt x="255" y="159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50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952718" y="3865579"/>
              <a:ext cx="25040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err="1" smtClean="0">
                  <a:solidFill>
                    <a:srgbClr val="005588"/>
                  </a:solidFill>
                  <a:latin typeface="Source Sans Pro Semibold" panose="020B0603030403020204" pitchFamily="34" charset="0"/>
                </a:rPr>
                <a:t>Przejdź</a:t>
              </a:r>
              <a:r>
                <a:rPr lang="de-DE" sz="1600" dirty="0" smtClean="0">
                  <a:solidFill>
                    <a:srgbClr val="005588"/>
                  </a:solidFill>
                  <a:latin typeface="Source Sans Pro Semibold" panose="020B0603030403020204" pitchFamily="34" charset="0"/>
                </a:rPr>
                <a:t> do </a:t>
              </a:r>
              <a:r>
                <a:rPr lang="de-DE" sz="1600" dirty="0" err="1" smtClean="0">
                  <a:solidFill>
                    <a:srgbClr val="005588"/>
                  </a:solidFill>
                  <a:latin typeface="Source Sans Pro Semibold" panose="020B0603030403020204" pitchFamily="34" charset="0"/>
                </a:rPr>
                <a:t>strony</a:t>
              </a:r>
              <a:endParaRPr lang="de-DE" sz="1600" dirty="0">
                <a:solidFill>
                  <a:srgbClr val="005588"/>
                </a:solidFill>
                <a:latin typeface="Source Sans Pro Semibold" panose="020B0603030403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52725" y="3865579"/>
              <a:ext cx="17341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err="1" smtClean="0">
                  <a:solidFill>
                    <a:srgbClr val="005588"/>
                  </a:solidFill>
                  <a:latin typeface="Source Sans Pro Semibold" panose="020B0603030403020204" pitchFamily="34" charset="0"/>
                </a:rPr>
                <a:t>Wybierz</a:t>
              </a:r>
              <a:r>
                <a:rPr lang="de-DE" sz="1600" dirty="0" smtClean="0">
                  <a:solidFill>
                    <a:srgbClr val="005588"/>
                  </a:solidFill>
                  <a:latin typeface="Source Sans Pro Semibold" panose="020B0603030403020204" pitchFamily="34" charset="0"/>
                </a:rPr>
                <a:t> </a:t>
              </a:r>
              <a:r>
                <a:rPr lang="de-DE" sz="1600" dirty="0" err="1" smtClean="0">
                  <a:solidFill>
                    <a:srgbClr val="005588"/>
                  </a:solidFill>
                  <a:latin typeface="Source Sans Pro Semibold" panose="020B0603030403020204" pitchFamily="34" charset="0"/>
                </a:rPr>
                <a:t>kwotę</a:t>
              </a:r>
              <a:r>
                <a:rPr lang="de-DE" sz="1600" dirty="0" smtClean="0">
                  <a:solidFill>
                    <a:srgbClr val="005588"/>
                  </a:solidFill>
                  <a:latin typeface="Source Sans Pro Semibold" panose="020B0603030403020204" pitchFamily="34" charset="0"/>
                </a:rPr>
                <a:t> i </a:t>
              </a:r>
              <a:r>
                <a:rPr lang="de-DE" sz="1600" dirty="0" err="1" smtClean="0">
                  <a:solidFill>
                    <a:srgbClr val="005588"/>
                  </a:solidFill>
                  <a:latin typeface="Source Sans Pro Semibold" panose="020B0603030403020204" pitchFamily="34" charset="0"/>
                </a:rPr>
                <a:t>czas</a:t>
              </a:r>
              <a:r>
                <a:rPr lang="de-DE" sz="1600" dirty="0" smtClean="0">
                  <a:solidFill>
                    <a:srgbClr val="005588"/>
                  </a:solidFill>
                  <a:latin typeface="Source Sans Pro Semibold" panose="020B0603030403020204" pitchFamily="34" charset="0"/>
                </a:rPr>
                <a:t> </a:t>
              </a:r>
              <a:r>
                <a:rPr lang="de-DE" sz="1600" dirty="0" err="1" smtClean="0">
                  <a:solidFill>
                    <a:srgbClr val="005588"/>
                  </a:solidFill>
                  <a:latin typeface="Source Sans Pro Semibold" panose="020B0603030403020204" pitchFamily="34" charset="0"/>
                </a:rPr>
                <a:t>spłaty</a:t>
              </a:r>
              <a:endParaRPr lang="de-DE" sz="1600" dirty="0">
                <a:solidFill>
                  <a:srgbClr val="005588"/>
                </a:solidFill>
                <a:latin typeface="Source Sans Pro Semibold" panose="020B0603030403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76735" y="3865579"/>
              <a:ext cx="19442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err="1" smtClean="0">
                  <a:solidFill>
                    <a:srgbClr val="005588"/>
                  </a:solidFill>
                  <a:latin typeface="Source Sans Pro Semibold" panose="020B0603030403020204" pitchFamily="34" charset="0"/>
                </a:rPr>
                <a:t>Uzupełnij</a:t>
              </a:r>
              <a:r>
                <a:rPr lang="de-DE" sz="1600" dirty="0" smtClean="0">
                  <a:solidFill>
                    <a:srgbClr val="005588"/>
                  </a:solidFill>
                  <a:latin typeface="Source Sans Pro Semibold" panose="020B0603030403020204" pitchFamily="34" charset="0"/>
                </a:rPr>
                <a:t> </a:t>
              </a:r>
              <a:r>
                <a:rPr lang="de-DE" sz="1600" dirty="0" err="1" smtClean="0">
                  <a:solidFill>
                    <a:srgbClr val="005588"/>
                  </a:solidFill>
                  <a:latin typeface="Source Sans Pro Semibold" panose="020B0603030403020204" pitchFamily="34" charset="0"/>
                </a:rPr>
                <a:t>wniosek</a:t>
              </a:r>
              <a:endParaRPr lang="de-DE" sz="1600" dirty="0">
                <a:solidFill>
                  <a:srgbClr val="005588"/>
                </a:solidFill>
                <a:latin typeface="Source Sans Pro Semibold" panose="020B0603030403020204" pitchFamily="34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3353664" y="2603921"/>
              <a:ext cx="984639" cy="806041"/>
              <a:chOff x="4386904" y="1370598"/>
              <a:chExt cx="1096300" cy="897448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4386904" y="1370598"/>
                <a:ext cx="1096300" cy="897448"/>
                <a:chOff x="4032845" y="3526675"/>
                <a:chExt cx="1995488" cy="1633538"/>
              </a:xfrm>
            </p:grpSpPr>
            <p:pic>
              <p:nvPicPr>
                <p:cNvPr id="34" name="Grafik 29" descr="Digital-Banking-02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4032845" y="3526675"/>
                  <a:ext cx="1995488" cy="1633538"/>
                </a:xfrm>
                <a:prstGeom prst="rect">
                  <a:avLst/>
                </a:prstGeom>
              </p:spPr>
            </p:pic>
            <p:sp>
              <p:nvSpPr>
                <p:cNvPr id="35" name="Rectangle 34"/>
                <p:cNvSpPr/>
                <p:nvPr/>
              </p:nvSpPr>
              <p:spPr>
                <a:xfrm>
                  <a:off x="4320877" y="3672135"/>
                  <a:ext cx="1368152" cy="93610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pic>
            <p:nvPicPr>
              <p:cNvPr id="33" name="Grafik 15" descr="Geld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630526" y="1503601"/>
                <a:ext cx="580888" cy="475524"/>
              </a:xfrm>
              <a:prstGeom prst="rect">
                <a:avLst/>
              </a:prstGeom>
            </p:spPr>
          </p:pic>
        </p:grpSp>
        <p:grpSp>
          <p:nvGrpSpPr>
            <p:cNvPr id="36" name="Group 35"/>
            <p:cNvGrpSpPr/>
            <p:nvPr/>
          </p:nvGrpSpPr>
          <p:grpSpPr>
            <a:xfrm>
              <a:off x="5656388" y="2608634"/>
              <a:ext cx="978882" cy="801328"/>
              <a:chOff x="6298868" y="1474794"/>
              <a:chExt cx="1186363" cy="971175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6298868" y="1474794"/>
                <a:ext cx="1186363" cy="971175"/>
                <a:chOff x="4032845" y="3526675"/>
                <a:chExt cx="1995488" cy="1633538"/>
              </a:xfrm>
            </p:grpSpPr>
            <p:pic>
              <p:nvPicPr>
                <p:cNvPr id="46" name="Grafik 29" descr="Digital-Banking-02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4032845" y="3526675"/>
                  <a:ext cx="1995488" cy="1633538"/>
                </a:xfrm>
                <a:prstGeom prst="rect">
                  <a:avLst/>
                </a:prstGeom>
              </p:spPr>
            </p:pic>
            <p:sp>
              <p:nvSpPr>
                <p:cNvPr id="47" name="Rectangle 46"/>
                <p:cNvSpPr/>
                <p:nvPr/>
              </p:nvSpPr>
              <p:spPr>
                <a:xfrm>
                  <a:off x="4320877" y="3672135"/>
                  <a:ext cx="1368152" cy="93610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6660817" y="1581343"/>
                <a:ext cx="465102" cy="524730"/>
                <a:chOff x="6330950" y="3741738"/>
                <a:chExt cx="804863" cy="908050"/>
              </a:xfrm>
            </p:grpSpPr>
            <p:sp>
              <p:nvSpPr>
                <p:cNvPr id="39" name="AutoShape 29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337300" y="3741738"/>
                  <a:ext cx="792163" cy="908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" name="Freeform 31"/>
                <p:cNvSpPr>
                  <a:spLocks noEditPoints="1"/>
                </p:cNvSpPr>
                <p:nvPr/>
              </p:nvSpPr>
              <p:spPr bwMode="auto">
                <a:xfrm>
                  <a:off x="6330950" y="3741738"/>
                  <a:ext cx="682625" cy="792163"/>
                </a:xfrm>
                <a:custGeom>
                  <a:avLst/>
                  <a:gdLst>
                    <a:gd name="T0" fmla="*/ 106 w 106"/>
                    <a:gd name="T1" fmla="*/ 113 h 123"/>
                    <a:gd name="T2" fmla="*/ 106 w 106"/>
                    <a:gd name="T3" fmla="*/ 10 h 123"/>
                    <a:gd name="T4" fmla="*/ 96 w 106"/>
                    <a:gd name="T5" fmla="*/ 0 h 123"/>
                    <a:gd name="T6" fmla="*/ 30 w 106"/>
                    <a:gd name="T7" fmla="*/ 0 h 123"/>
                    <a:gd name="T8" fmla="*/ 0 w 106"/>
                    <a:gd name="T9" fmla="*/ 30 h 123"/>
                    <a:gd name="T10" fmla="*/ 0 w 106"/>
                    <a:gd name="T11" fmla="*/ 113 h 123"/>
                    <a:gd name="T12" fmla="*/ 10 w 106"/>
                    <a:gd name="T13" fmla="*/ 123 h 123"/>
                    <a:gd name="T14" fmla="*/ 96 w 106"/>
                    <a:gd name="T15" fmla="*/ 123 h 123"/>
                    <a:gd name="T16" fmla="*/ 106 w 106"/>
                    <a:gd name="T17" fmla="*/ 113 h 123"/>
                    <a:gd name="T18" fmla="*/ 9 w 106"/>
                    <a:gd name="T19" fmla="*/ 113 h 123"/>
                    <a:gd name="T20" fmla="*/ 9 w 106"/>
                    <a:gd name="T21" fmla="*/ 36 h 123"/>
                    <a:gd name="T22" fmla="*/ 26 w 106"/>
                    <a:gd name="T23" fmla="*/ 36 h 123"/>
                    <a:gd name="T24" fmla="*/ 37 w 106"/>
                    <a:gd name="T25" fmla="*/ 26 h 123"/>
                    <a:gd name="T26" fmla="*/ 37 w 106"/>
                    <a:gd name="T27" fmla="*/ 8 h 123"/>
                    <a:gd name="T28" fmla="*/ 96 w 106"/>
                    <a:gd name="T29" fmla="*/ 8 h 123"/>
                    <a:gd name="T30" fmla="*/ 97 w 106"/>
                    <a:gd name="T31" fmla="*/ 10 h 123"/>
                    <a:gd name="T32" fmla="*/ 97 w 106"/>
                    <a:gd name="T33" fmla="*/ 113 h 123"/>
                    <a:gd name="T34" fmla="*/ 96 w 106"/>
                    <a:gd name="T35" fmla="*/ 114 h 123"/>
                    <a:gd name="T36" fmla="*/ 10 w 106"/>
                    <a:gd name="T37" fmla="*/ 114 h 123"/>
                    <a:gd name="T38" fmla="*/ 9 w 106"/>
                    <a:gd name="T39" fmla="*/ 11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06" h="123">
                      <a:moveTo>
                        <a:pt x="106" y="113"/>
                      </a:moveTo>
                      <a:cubicBezTo>
                        <a:pt x="106" y="10"/>
                        <a:pt x="106" y="10"/>
                        <a:pt x="106" y="10"/>
                      </a:cubicBezTo>
                      <a:cubicBezTo>
                        <a:pt x="106" y="4"/>
                        <a:pt x="101" y="0"/>
                        <a:pt x="96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8"/>
                        <a:pt x="5" y="123"/>
                        <a:pt x="10" y="123"/>
                      </a:cubicBezTo>
                      <a:cubicBezTo>
                        <a:pt x="96" y="123"/>
                        <a:pt x="96" y="123"/>
                        <a:pt x="96" y="123"/>
                      </a:cubicBezTo>
                      <a:cubicBezTo>
                        <a:pt x="101" y="123"/>
                        <a:pt x="106" y="118"/>
                        <a:pt x="106" y="113"/>
                      </a:cubicBezTo>
                      <a:close/>
                      <a:moveTo>
                        <a:pt x="9" y="113"/>
                      </a:move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26" y="36"/>
                        <a:pt x="26" y="36"/>
                        <a:pt x="26" y="36"/>
                      </a:cubicBezTo>
                      <a:cubicBezTo>
                        <a:pt x="32" y="36"/>
                        <a:pt x="37" y="31"/>
                        <a:pt x="37" y="26"/>
                      </a:cubicBezTo>
                      <a:cubicBezTo>
                        <a:pt x="37" y="8"/>
                        <a:pt x="37" y="8"/>
                        <a:pt x="37" y="8"/>
                      </a:cubicBezTo>
                      <a:cubicBezTo>
                        <a:pt x="96" y="8"/>
                        <a:pt x="96" y="8"/>
                        <a:pt x="96" y="8"/>
                      </a:cubicBezTo>
                      <a:cubicBezTo>
                        <a:pt x="97" y="8"/>
                        <a:pt x="97" y="9"/>
                        <a:pt x="97" y="10"/>
                      </a:cubicBezTo>
                      <a:cubicBezTo>
                        <a:pt x="97" y="113"/>
                        <a:pt x="97" y="113"/>
                        <a:pt x="97" y="113"/>
                      </a:cubicBezTo>
                      <a:cubicBezTo>
                        <a:pt x="97" y="113"/>
                        <a:pt x="97" y="114"/>
                        <a:pt x="96" y="114"/>
                      </a:cubicBezTo>
                      <a:cubicBezTo>
                        <a:pt x="10" y="114"/>
                        <a:pt x="10" y="114"/>
                        <a:pt x="10" y="114"/>
                      </a:cubicBezTo>
                      <a:cubicBezTo>
                        <a:pt x="10" y="114"/>
                        <a:pt x="9" y="113"/>
                        <a:pt x="9" y="113"/>
                      </a:cubicBezTo>
                      <a:close/>
                    </a:path>
                  </a:pathLst>
                </a:custGeom>
                <a:solidFill>
                  <a:srgbClr val="00558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" name="Rectangle 32"/>
                <p:cNvSpPr>
                  <a:spLocks noChangeArrowheads="1"/>
                </p:cNvSpPr>
                <p:nvPr/>
              </p:nvSpPr>
              <p:spPr bwMode="auto">
                <a:xfrm>
                  <a:off x="6678613" y="3960813"/>
                  <a:ext cx="212725" cy="57150"/>
                </a:xfrm>
                <a:prstGeom prst="rect">
                  <a:avLst/>
                </a:prstGeom>
                <a:solidFill>
                  <a:srgbClr val="00558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2" name="Rectangle 33"/>
                <p:cNvSpPr>
                  <a:spLocks noChangeArrowheads="1"/>
                </p:cNvSpPr>
                <p:nvPr/>
              </p:nvSpPr>
              <p:spPr bwMode="auto">
                <a:xfrm>
                  <a:off x="6446838" y="4076701"/>
                  <a:ext cx="444500" cy="50800"/>
                </a:xfrm>
                <a:prstGeom prst="rect">
                  <a:avLst/>
                </a:prstGeom>
                <a:solidFill>
                  <a:srgbClr val="00558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3" name="Rectangle 34"/>
                <p:cNvSpPr>
                  <a:spLocks noChangeArrowheads="1"/>
                </p:cNvSpPr>
                <p:nvPr/>
              </p:nvSpPr>
              <p:spPr bwMode="auto">
                <a:xfrm>
                  <a:off x="6446838" y="4186238"/>
                  <a:ext cx="444500" cy="57150"/>
                </a:xfrm>
                <a:prstGeom prst="rect">
                  <a:avLst/>
                </a:prstGeom>
                <a:solidFill>
                  <a:srgbClr val="00558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4" name="Rectangle 35"/>
                <p:cNvSpPr>
                  <a:spLocks noChangeArrowheads="1"/>
                </p:cNvSpPr>
                <p:nvPr/>
              </p:nvSpPr>
              <p:spPr bwMode="auto">
                <a:xfrm>
                  <a:off x="6453188" y="4295776"/>
                  <a:ext cx="444500" cy="57150"/>
                </a:xfrm>
                <a:prstGeom prst="rect">
                  <a:avLst/>
                </a:prstGeom>
                <a:solidFill>
                  <a:srgbClr val="00558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5" name="Freeform 36"/>
                <p:cNvSpPr>
                  <a:spLocks/>
                </p:cNvSpPr>
                <p:nvPr/>
              </p:nvSpPr>
              <p:spPr bwMode="auto">
                <a:xfrm>
                  <a:off x="6459538" y="3851276"/>
                  <a:ext cx="676275" cy="792163"/>
                </a:xfrm>
                <a:custGeom>
                  <a:avLst/>
                  <a:gdLst>
                    <a:gd name="T0" fmla="*/ 95 w 105"/>
                    <a:gd name="T1" fmla="*/ 0 h 123"/>
                    <a:gd name="T2" fmla="*/ 95 w 105"/>
                    <a:gd name="T3" fmla="*/ 8 h 123"/>
                    <a:gd name="T4" fmla="*/ 97 w 105"/>
                    <a:gd name="T5" fmla="*/ 10 h 123"/>
                    <a:gd name="T6" fmla="*/ 97 w 105"/>
                    <a:gd name="T7" fmla="*/ 113 h 123"/>
                    <a:gd name="T8" fmla="*/ 95 w 105"/>
                    <a:gd name="T9" fmla="*/ 114 h 123"/>
                    <a:gd name="T10" fmla="*/ 10 w 105"/>
                    <a:gd name="T11" fmla="*/ 114 h 123"/>
                    <a:gd name="T12" fmla="*/ 8 w 105"/>
                    <a:gd name="T13" fmla="*/ 113 h 123"/>
                    <a:gd name="T14" fmla="*/ 0 w 105"/>
                    <a:gd name="T15" fmla="*/ 113 h 123"/>
                    <a:gd name="T16" fmla="*/ 10 w 105"/>
                    <a:gd name="T17" fmla="*/ 123 h 123"/>
                    <a:gd name="T18" fmla="*/ 95 w 105"/>
                    <a:gd name="T19" fmla="*/ 123 h 123"/>
                    <a:gd name="T20" fmla="*/ 105 w 105"/>
                    <a:gd name="T21" fmla="*/ 113 h 123"/>
                    <a:gd name="T22" fmla="*/ 105 w 105"/>
                    <a:gd name="T23" fmla="*/ 10 h 123"/>
                    <a:gd name="T24" fmla="*/ 95 w 105"/>
                    <a:gd name="T25" fmla="*/ 0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5" h="123">
                      <a:moveTo>
                        <a:pt x="95" y="0"/>
                      </a:moveTo>
                      <a:cubicBezTo>
                        <a:pt x="95" y="8"/>
                        <a:pt x="95" y="8"/>
                        <a:pt x="95" y="8"/>
                      </a:cubicBezTo>
                      <a:cubicBezTo>
                        <a:pt x="96" y="8"/>
                        <a:pt x="97" y="9"/>
                        <a:pt x="97" y="10"/>
                      </a:cubicBezTo>
                      <a:cubicBezTo>
                        <a:pt x="97" y="113"/>
                        <a:pt x="97" y="113"/>
                        <a:pt x="97" y="113"/>
                      </a:cubicBezTo>
                      <a:cubicBezTo>
                        <a:pt x="97" y="113"/>
                        <a:pt x="96" y="114"/>
                        <a:pt x="95" y="114"/>
                      </a:cubicBezTo>
                      <a:cubicBezTo>
                        <a:pt x="10" y="114"/>
                        <a:pt x="10" y="114"/>
                        <a:pt x="10" y="114"/>
                      </a:cubicBezTo>
                      <a:cubicBezTo>
                        <a:pt x="9" y="114"/>
                        <a:pt x="8" y="113"/>
                        <a:pt x="8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8"/>
                        <a:pt x="4" y="123"/>
                        <a:pt x="10" y="123"/>
                      </a:cubicBezTo>
                      <a:cubicBezTo>
                        <a:pt x="95" y="123"/>
                        <a:pt x="95" y="123"/>
                        <a:pt x="95" y="123"/>
                      </a:cubicBezTo>
                      <a:cubicBezTo>
                        <a:pt x="101" y="123"/>
                        <a:pt x="105" y="118"/>
                        <a:pt x="105" y="113"/>
                      </a:cubicBezTo>
                      <a:cubicBezTo>
                        <a:pt x="105" y="10"/>
                        <a:pt x="105" y="10"/>
                        <a:pt x="105" y="10"/>
                      </a:cubicBezTo>
                      <a:cubicBezTo>
                        <a:pt x="105" y="4"/>
                        <a:pt x="101" y="0"/>
                        <a:pt x="95" y="0"/>
                      </a:cubicBezTo>
                      <a:close/>
                    </a:path>
                  </a:pathLst>
                </a:custGeom>
                <a:solidFill>
                  <a:srgbClr val="FF99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</p:grpSp>
        <p:sp>
          <p:nvSpPr>
            <p:cNvPr id="48" name="TextBox 47"/>
            <p:cNvSpPr txBox="1"/>
            <p:nvPr/>
          </p:nvSpPr>
          <p:spPr>
            <a:xfrm>
              <a:off x="7417221" y="3865579"/>
              <a:ext cx="15055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err="1" smtClean="0">
                  <a:solidFill>
                    <a:srgbClr val="005588"/>
                  </a:solidFill>
                  <a:latin typeface="Source Sans Pro Semibold" panose="020B0603030403020204" pitchFamily="34" charset="0"/>
                </a:rPr>
                <a:t>Decyzja</a:t>
              </a:r>
              <a:r>
                <a:rPr lang="de-DE" sz="1600" dirty="0" smtClean="0">
                  <a:solidFill>
                    <a:srgbClr val="005588"/>
                  </a:solidFill>
                  <a:latin typeface="Source Sans Pro Semibold" panose="020B0603030403020204" pitchFamily="34" charset="0"/>
                </a:rPr>
                <a:t> </a:t>
              </a:r>
              <a:r>
                <a:rPr lang="de-DE" sz="1600" dirty="0" err="1" smtClean="0">
                  <a:solidFill>
                    <a:srgbClr val="005588"/>
                  </a:solidFill>
                  <a:latin typeface="Source Sans Pro Semibold" panose="020B0603030403020204" pitchFamily="34" charset="0"/>
                </a:rPr>
                <a:t>kredytowa</a:t>
              </a:r>
              <a:r>
                <a:rPr lang="de-DE" sz="1600" dirty="0" smtClean="0">
                  <a:solidFill>
                    <a:srgbClr val="005588"/>
                  </a:solidFill>
                  <a:latin typeface="Source Sans Pro Semibold" panose="020B0603030403020204" pitchFamily="34" charset="0"/>
                </a:rPr>
                <a:t> </a:t>
              </a:r>
              <a:br>
                <a:rPr lang="de-DE" sz="1600" dirty="0" smtClean="0">
                  <a:solidFill>
                    <a:srgbClr val="005588"/>
                  </a:solidFill>
                  <a:latin typeface="Source Sans Pro Semibold" panose="020B0603030403020204" pitchFamily="34" charset="0"/>
                </a:rPr>
              </a:br>
              <a:r>
                <a:rPr lang="de-DE" sz="1600" dirty="0" smtClean="0">
                  <a:solidFill>
                    <a:srgbClr val="005588"/>
                  </a:solidFill>
                  <a:latin typeface="Source Sans Pro Semibold" panose="020B0603030403020204" pitchFamily="34" charset="0"/>
                </a:rPr>
                <a:t>(35 </a:t>
              </a:r>
              <a:r>
                <a:rPr lang="de-DE" sz="1600" dirty="0" err="1" smtClean="0">
                  <a:solidFill>
                    <a:srgbClr val="005588"/>
                  </a:solidFill>
                  <a:latin typeface="Source Sans Pro Semibold" panose="020B0603030403020204" pitchFamily="34" charset="0"/>
                </a:rPr>
                <a:t>sekund</a:t>
              </a:r>
              <a:r>
                <a:rPr lang="de-DE" sz="1600" dirty="0" smtClean="0">
                  <a:solidFill>
                    <a:srgbClr val="005588"/>
                  </a:solidFill>
                  <a:latin typeface="Source Sans Pro Semibold" panose="020B0603030403020204" pitchFamily="34" charset="0"/>
                </a:rPr>
                <a:t>.)</a:t>
              </a:r>
              <a:endParaRPr lang="de-DE" sz="1600" dirty="0">
                <a:solidFill>
                  <a:srgbClr val="005588"/>
                </a:solidFill>
                <a:latin typeface="Source Sans Pro Semibold" panose="020B0603030403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593937" y="3865579"/>
              <a:ext cx="11521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 err="1" smtClean="0">
                  <a:solidFill>
                    <a:srgbClr val="005588"/>
                  </a:solidFill>
                  <a:latin typeface="Source Sans Pro Semibold" panose="020B0603030403020204" pitchFamily="34" charset="0"/>
                </a:rPr>
                <a:t>Wypłata</a:t>
              </a:r>
              <a:r>
                <a:rPr lang="de-DE" sz="1600" dirty="0" smtClean="0">
                  <a:solidFill>
                    <a:srgbClr val="005588"/>
                  </a:solidFill>
                  <a:latin typeface="Source Sans Pro Semibold" panose="020B0603030403020204" pitchFamily="34" charset="0"/>
                </a:rPr>
                <a:t/>
              </a:r>
              <a:br>
                <a:rPr lang="de-DE" sz="1600" dirty="0" smtClean="0">
                  <a:solidFill>
                    <a:srgbClr val="005588"/>
                  </a:solidFill>
                  <a:latin typeface="Source Sans Pro Semibold" panose="020B0603030403020204" pitchFamily="34" charset="0"/>
                </a:rPr>
              </a:br>
              <a:r>
                <a:rPr lang="de-DE" sz="1600" dirty="0" smtClean="0">
                  <a:solidFill>
                    <a:srgbClr val="005588"/>
                  </a:solidFill>
                  <a:latin typeface="Source Sans Pro Semibold" panose="020B0603030403020204" pitchFamily="34" charset="0"/>
                </a:rPr>
                <a:t>(&lt;15 </a:t>
              </a:r>
              <a:r>
                <a:rPr lang="de-DE" sz="1600" dirty="0" err="1" smtClean="0">
                  <a:solidFill>
                    <a:srgbClr val="005588"/>
                  </a:solidFill>
                  <a:latin typeface="Source Sans Pro Semibold" panose="020B0603030403020204" pitchFamily="34" charset="0"/>
                </a:rPr>
                <a:t>minut</a:t>
              </a:r>
              <a:r>
                <a:rPr lang="de-DE" sz="1600" dirty="0" smtClean="0">
                  <a:solidFill>
                    <a:srgbClr val="005588"/>
                  </a:solidFill>
                  <a:latin typeface="Source Sans Pro Semibold" panose="020B0603030403020204" pitchFamily="34" charset="0"/>
                </a:rPr>
                <a:t>.)</a:t>
              </a:r>
              <a:endParaRPr lang="de-DE" sz="1600" dirty="0">
                <a:solidFill>
                  <a:srgbClr val="005588"/>
                </a:solidFill>
                <a:latin typeface="Source Sans Pro Semibold" panose="020B0603030403020204" pitchFamily="34" charset="0"/>
              </a:endParaRPr>
            </a:p>
          </p:txBody>
        </p:sp>
        <p:pic>
          <p:nvPicPr>
            <p:cNvPr id="50" name="Grafik 2" descr="utilities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58744" y="2602387"/>
              <a:ext cx="1224136" cy="1002096"/>
            </a:xfrm>
            <a:prstGeom prst="rect">
              <a:avLst/>
            </a:prstGeom>
          </p:spPr>
        </p:pic>
        <p:grpSp>
          <p:nvGrpSpPr>
            <p:cNvPr id="51" name="Group 50"/>
            <p:cNvGrpSpPr/>
            <p:nvPr/>
          </p:nvGrpSpPr>
          <p:grpSpPr>
            <a:xfrm>
              <a:off x="7771776" y="2595620"/>
              <a:ext cx="892083" cy="794638"/>
              <a:chOff x="8853488" y="717551"/>
              <a:chExt cx="1220788" cy="1087437"/>
            </a:xfrm>
          </p:grpSpPr>
          <p:sp>
            <p:nvSpPr>
              <p:cNvPr id="52" name="Freeform 5"/>
              <p:cNvSpPr>
                <a:spLocks noEditPoints="1"/>
              </p:cNvSpPr>
              <p:nvPr/>
            </p:nvSpPr>
            <p:spPr bwMode="auto">
              <a:xfrm>
                <a:off x="8853488" y="717551"/>
                <a:ext cx="958850" cy="777875"/>
              </a:xfrm>
              <a:custGeom>
                <a:avLst/>
                <a:gdLst>
                  <a:gd name="T0" fmla="*/ 13 w 121"/>
                  <a:gd name="T1" fmla="*/ 91 h 98"/>
                  <a:gd name="T2" fmla="*/ 7 w 121"/>
                  <a:gd name="T3" fmla="*/ 86 h 98"/>
                  <a:gd name="T4" fmla="*/ 7 w 121"/>
                  <a:gd name="T5" fmla="*/ 27 h 98"/>
                  <a:gd name="T6" fmla="*/ 41 w 121"/>
                  <a:gd name="T7" fmla="*/ 27 h 98"/>
                  <a:gd name="T8" fmla="*/ 114 w 121"/>
                  <a:gd name="T9" fmla="*/ 27 h 98"/>
                  <a:gd name="T10" fmla="*/ 121 w 121"/>
                  <a:gd name="T11" fmla="*/ 27 h 98"/>
                  <a:gd name="T12" fmla="*/ 121 w 121"/>
                  <a:gd name="T13" fmla="*/ 6 h 98"/>
                  <a:gd name="T14" fmla="*/ 116 w 121"/>
                  <a:gd name="T15" fmla="*/ 0 h 98"/>
                  <a:gd name="T16" fmla="*/ 6 w 121"/>
                  <a:gd name="T17" fmla="*/ 0 h 98"/>
                  <a:gd name="T18" fmla="*/ 0 w 121"/>
                  <a:gd name="T19" fmla="*/ 6 h 98"/>
                  <a:gd name="T20" fmla="*/ 0 w 121"/>
                  <a:gd name="T21" fmla="*/ 92 h 98"/>
                  <a:gd name="T22" fmla="*/ 6 w 121"/>
                  <a:gd name="T23" fmla="*/ 98 h 98"/>
                  <a:gd name="T24" fmla="*/ 41 w 121"/>
                  <a:gd name="T25" fmla="*/ 98 h 98"/>
                  <a:gd name="T26" fmla="*/ 41 w 121"/>
                  <a:gd name="T27" fmla="*/ 91 h 98"/>
                  <a:gd name="T28" fmla="*/ 13 w 121"/>
                  <a:gd name="T29" fmla="*/ 91 h 98"/>
                  <a:gd name="T30" fmla="*/ 101 w 121"/>
                  <a:gd name="T31" fmla="*/ 9 h 98"/>
                  <a:gd name="T32" fmla="*/ 103 w 121"/>
                  <a:gd name="T33" fmla="*/ 7 h 98"/>
                  <a:gd name="T34" fmla="*/ 113 w 121"/>
                  <a:gd name="T35" fmla="*/ 7 h 98"/>
                  <a:gd name="T36" fmla="*/ 114 w 121"/>
                  <a:gd name="T37" fmla="*/ 9 h 98"/>
                  <a:gd name="T38" fmla="*/ 114 w 121"/>
                  <a:gd name="T39" fmla="*/ 19 h 98"/>
                  <a:gd name="T40" fmla="*/ 113 w 121"/>
                  <a:gd name="T41" fmla="*/ 21 h 98"/>
                  <a:gd name="T42" fmla="*/ 103 w 121"/>
                  <a:gd name="T43" fmla="*/ 21 h 98"/>
                  <a:gd name="T44" fmla="*/ 101 w 121"/>
                  <a:gd name="T45" fmla="*/ 19 h 98"/>
                  <a:gd name="T46" fmla="*/ 101 w 121"/>
                  <a:gd name="T47" fmla="*/ 9 h 98"/>
                  <a:gd name="T48" fmla="*/ 80 w 121"/>
                  <a:gd name="T49" fmla="*/ 9 h 98"/>
                  <a:gd name="T50" fmla="*/ 82 w 121"/>
                  <a:gd name="T51" fmla="*/ 7 h 98"/>
                  <a:gd name="T52" fmla="*/ 92 w 121"/>
                  <a:gd name="T53" fmla="*/ 7 h 98"/>
                  <a:gd name="T54" fmla="*/ 94 w 121"/>
                  <a:gd name="T55" fmla="*/ 9 h 98"/>
                  <a:gd name="T56" fmla="*/ 94 w 121"/>
                  <a:gd name="T57" fmla="*/ 19 h 98"/>
                  <a:gd name="T58" fmla="*/ 92 w 121"/>
                  <a:gd name="T59" fmla="*/ 21 h 98"/>
                  <a:gd name="T60" fmla="*/ 82 w 121"/>
                  <a:gd name="T61" fmla="*/ 21 h 98"/>
                  <a:gd name="T62" fmla="*/ 80 w 121"/>
                  <a:gd name="T63" fmla="*/ 19 h 98"/>
                  <a:gd name="T64" fmla="*/ 80 w 121"/>
                  <a:gd name="T65" fmla="*/ 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1" h="98">
                    <a:moveTo>
                      <a:pt x="13" y="91"/>
                    </a:moveTo>
                    <a:cubicBezTo>
                      <a:pt x="10" y="91"/>
                      <a:pt x="7" y="89"/>
                      <a:pt x="7" y="86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114" y="27"/>
                      <a:pt x="114" y="27"/>
                      <a:pt x="114" y="27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21" y="6"/>
                      <a:pt x="121" y="6"/>
                      <a:pt x="121" y="6"/>
                    </a:cubicBezTo>
                    <a:cubicBezTo>
                      <a:pt x="121" y="3"/>
                      <a:pt x="119" y="0"/>
                      <a:pt x="11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5"/>
                      <a:pt x="3" y="98"/>
                      <a:pt x="6" y="98"/>
                    </a:cubicBezTo>
                    <a:cubicBezTo>
                      <a:pt x="6" y="98"/>
                      <a:pt x="38" y="98"/>
                      <a:pt x="41" y="98"/>
                    </a:cubicBezTo>
                    <a:cubicBezTo>
                      <a:pt x="44" y="98"/>
                      <a:pt x="44" y="91"/>
                      <a:pt x="41" y="91"/>
                    </a:cubicBezTo>
                    <a:cubicBezTo>
                      <a:pt x="39" y="91"/>
                      <a:pt x="13" y="91"/>
                      <a:pt x="13" y="91"/>
                    </a:cubicBezTo>
                    <a:close/>
                    <a:moveTo>
                      <a:pt x="101" y="9"/>
                    </a:moveTo>
                    <a:cubicBezTo>
                      <a:pt x="101" y="8"/>
                      <a:pt x="101" y="7"/>
                      <a:pt x="103" y="7"/>
                    </a:cubicBezTo>
                    <a:cubicBezTo>
                      <a:pt x="113" y="7"/>
                      <a:pt x="113" y="7"/>
                      <a:pt x="113" y="7"/>
                    </a:cubicBezTo>
                    <a:cubicBezTo>
                      <a:pt x="114" y="7"/>
                      <a:pt x="114" y="8"/>
                      <a:pt x="114" y="9"/>
                    </a:cubicBezTo>
                    <a:cubicBezTo>
                      <a:pt x="114" y="19"/>
                      <a:pt x="114" y="19"/>
                      <a:pt x="114" y="19"/>
                    </a:cubicBezTo>
                    <a:cubicBezTo>
                      <a:pt x="114" y="20"/>
                      <a:pt x="114" y="21"/>
                      <a:pt x="113" y="21"/>
                    </a:cubicBezTo>
                    <a:cubicBezTo>
                      <a:pt x="103" y="21"/>
                      <a:pt x="103" y="21"/>
                      <a:pt x="103" y="21"/>
                    </a:cubicBezTo>
                    <a:cubicBezTo>
                      <a:pt x="101" y="21"/>
                      <a:pt x="101" y="20"/>
                      <a:pt x="101" y="19"/>
                    </a:cubicBezTo>
                    <a:lnTo>
                      <a:pt x="101" y="9"/>
                    </a:lnTo>
                    <a:close/>
                    <a:moveTo>
                      <a:pt x="80" y="9"/>
                    </a:moveTo>
                    <a:cubicBezTo>
                      <a:pt x="80" y="8"/>
                      <a:pt x="81" y="7"/>
                      <a:pt x="82" y="7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93" y="7"/>
                      <a:pt x="94" y="8"/>
                      <a:pt x="94" y="9"/>
                    </a:cubicBezTo>
                    <a:cubicBezTo>
                      <a:pt x="94" y="19"/>
                      <a:pt x="94" y="19"/>
                      <a:pt x="94" y="19"/>
                    </a:cubicBezTo>
                    <a:cubicBezTo>
                      <a:pt x="94" y="20"/>
                      <a:pt x="93" y="21"/>
                      <a:pt x="92" y="21"/>
                    </a:cubicBezTo>
                    <a:cubicBezTo>
                      <a:pt x="82" y="21"/>
                      <a:pt x="82" y="21"/>
                      <a:pt x="82" y="21"/>
                    </a:cubicBezTo>
                    <a:cubicBezTo>
                      <a:pt x="81" y="21"/>
                      <a:pt x="80" y="20"/>
                      <a:pt x="80" y="19"/>
                    </a:cubicBezTo>
                    <a:lnTo>
                      <a:pt x="80" y="9"/>
                    </a:lnTo>
                    <a:close/>
                  </a:path>
                </a:pathLst>
              </a:custGeom>
              <a:solidFill>
                <a:srgbClr val="0055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3" name="Freeform 6"/>
              <p:cNvSpPr>
                <a:spLocks noEditPoints="1"/>
              </p:cNvSpPr>
              <p:nvPr/>
            </p:nvSpPr>
            <p:spPr bwMode="auto">
              <a:xfrm>
                <a:off x="9748839" y="1471614"/>
                <a:ext cx="325437" cy="333374"/>
              </a:xfrm>
              <a:custGeom>
                <a:avLst/>
                <a:gdLst>
                  <a:gd name="T0" fmla="*/ 1 w 41"/>
                  <a:gd name="T1" fmla="*/ 8 h 42"/>
                  <a:gd name="T2" fmla="*/ 4 w 41"/>
                  <a:gd name="T3" fmla="*/ 20 h 42"/>
                  <a:gd name="T4" fmla="*/ 22 w 41"/>
                  <a:gd name="T5" fmla="*/ 37 h 42"/>
                  <a:gd name="T6" fmla="*/ 37 w 41"/>
                  <a:gd name="T7" fmla="*/ 37 h 42"/>
                  <a:gd name="T8" fmla="*/ 37 w 41"/>
                  <a:gd name="T9" fmla="*/ 22 h 42"/>
                  <a:gd name="T10" fmla="*/ 19 w 41"/>
                  <a:gd name="T11" fmla="*/ 4 h 42"/>
                  <a:gd name="T12" fmla="*/ 8 w 41"/>
                  <a:gd name="T13" fmla="*/ 1 h 42"/>
                  <a:gd name="T14" fmla="*/ 1 w 41"/>
                  <a:gd name="T15" fmla="*/ 8 h 42"/>
                  <a:gd name="T16" fmla="*/ 8 w 41"/>
                  <a:gd name="T17" fmla="*/ 11 h 42"/>
                  <a:gd name="T18" fmla="*/ 11 w 41"/>
                  <a:gd name="T19" fmla="*/ 8 h 42"/>
                  <a:gd name="T20" fmla="*/ 15 w 41"/>
                  <a:gd name="T21" fmla="*/ 9 h 42"/>
                  <a:gd name="T22" fmla="*/ 23 w 41"/>
                  <a:gd name="T23" fmla="*/ 16 h 42"/>
                  <a:gd name="T24" fmla="*/ 23 w 41"/>
                  <a:gd name="T25" fmla="*/ 23 h 42"/>
                  <a:gd name="T26" fmla="*/ 16 w 41"/>
                  <a:gd name="T27" fmla="*/ 23 h 42"/>
                  <a:gd name="T28" fmla="*/ 9 w 41"/>
                  <a:gd name="T29" fmla="*/ 15 h 42"/>
                  <a:gd name="T30" fmla="*/ 8 w 41"/>
                  <a:gd name="T31" fmla="*/ 1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" h="42">
                    <a:moveTo>
                      <a:pt x="1" y="8"/>
                    </a:moveTo>
                    <a:cubicBezTo>
                      <a:pt x="0" y="12"/>
                      <a:pt x="1" y="17"/>
                      <a:pt x="4" y="20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6" y="42"/>
                      <a:pt x="33" y="42"/>
                      <a:pt x="37" y="37"/>
                    </a:cubicBezTo>
                    <a:cubicBezTo>
                      <a:pt x="41" y="33"/>
                      <a:pt x="41" y="26"/>
                      <a:pt x="37" y="22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6" y="1"/>
                      <a:pt x="12" y="0"/>
                      <a:pt x="8" y="1"/>
                    </a:cubicBezTo>
                    <a:lnTo>
                      <a:pt x="1" y="8"/>
                    </a:lnTo>
                    <a:close/>
                    <a:moveTo>
                      <a:pt x="8" y="11"/>
                    </a:moveTo>
                    <a:cubicBezTo>
                      <a:pt x="11" y="8"/>
                      <a:pt x="11" y="8"/>
                      <a:pt x="11" y="8"/>
                    </a:cubicBezTo>
                    <a:cubicBezTo>
                      <a:pt x="12" y="8"/>
                      <a:pt x="14" y="8"/>
                      <a:pt x="15" y="9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8"/>
                      <a:pt x="25" y="21"/>
                      <a:pt x="23" y="23"/>
                    </a:cubicBezTo>
                    <a:cubicBezTo>
                      <a:pt x="21" y="25"/>
                      <a:pt x="18" y="25"/>
                      <a:pt x="16" y="23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8" y="14"/>
                      <a:pt x="8" y="12"/>
                      <a:pt x="8" y="11"/>
                    </a:cubicBezTo>
                    <a:close/>
                  </a:path>
                </a:pathLst>
              </a:custGeom>
              <a:solidFill>
                <a:srgbClr val="0055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4" name="Freeform 7"/>
              <p:cNvSpPr>
                <a:spLocks noEditPoints="1"/>
              </p:cNvSpPr>
              <p:nvPr/>
            </p:nvSpPr>
            <p:spPr bwMode="auto">
              <a:xfrm>
                <a:off x="9290051" y="1011238"/>
                <a:ext cx="546100" cy="555625"/>
              </a:xfrm>
              <a:custGeom>
                <a:avLst/>
                <a:gdLst>
                  <a:gd name="T0" fmla="*/ 0 w 69"/>
                  <a:gd name="T1" fmla="*/ 35 h 70"/>
                  <a:gd name="T2" fmla="*/ 35 w 69"/>
                  <a:gd name="T3" fmla="*/ 70 h 70"/>
                  <a:gd name="T4" fmla="*/ 55 w 69"/>
                  <a:gd name="T5" fmla="*/ 63 h 70"/>
                  <a:gd name="T6" fmla="*/ 62 w 69"/>
                  <a:gd name="T7" fmla="*/ 56 h 70"/>
                  <a:gd name="T8" fmla="*/ 69 w 69"/>
                  <a:gd name="T9" fmla="*/ 35 h 70"/>
                  <a:gd name="T10" fmla="*/ 35 w 69"/>
                  <a:gd name="T11" fmla="*/ 0 h 70"/>
                  <a:gd name="T12" fmla="*/ 0 w 69"/>
                  <a:gd name="T13" fmla="*/ 35 h 70"/>
                  <a:gd name="T14" fmla="*/ 11 w 69"/>
                  <a:gd name="T15" fmla="*/ 35 h 70"/>
                  <a:gd name="T16" fmla="*/ 35 w 69"/>
                  <a:gd name="T17" fmla="*/ 11 h 70"/>
                  <a:gd name="T18" fmla="*/ 59 w 69"/>
                  <a:gd name="T19" fmla="*/ 35 h 70"/>
                  <a:gd name="T20" fmla="*/ 35 w 69"/>
                  <a:gd name="T21" fmla="*/ 59 h 70"/>
                  <a:gd name="T22" fmla="*/ 11 w 69"/>
                  <a:gd name="T23" fmla="*/ 3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" h="70">
                    <a:moveTo>
                      <a:pt x="0" y="35"/>
                    </a:moveTo>
                    <a:cubicBezTo>
                      <a:pt x="0" y="54"/>
                      <a:pt x="16" y="70"/>
                      <a:pt x="35" y="70"/>
                    </a:cubicBezTo>
                    <a:cubicBezTo>
                      <a:pt x="42" y="70"/>
                      <a:pt x="49" y="67"/>
                      <a:pt x="55" y="63"/>
                    </a:cubicBezTo>
                    <a:cubicBezTo>
                      <a:pt x="62" y="56"/>
                      <a:pt x="62" y="56"/>
                      <a:pt x="62" y="56"/>
                    </a:cubicBezTo>
                    <a:cubicBezTo>
                      <a:pt x="67" y="50"/>
                      <a:pt x="69" y="43"/>
                      <a:pt x="69" y="35"/>
                    </a:cubicBezTo>
                    <a:cubicBezTo>
                      <a:pt x="69" y="16"/>
                      <a:pt x="54" y="0"/>
                      <a:pt x="35" y="0"/>
                    </a:cubicBezTo>
                    <a:cubicBezTo>
                      <a:pt x="16" y="0"/>
                      <a:pt x="0" y="16"/>
                      <a:pt x="0" y="35"/>
                    </a:cubicBezTo>
                    <a:close/>
                    <a:moveTo>
                      <a:pt x="11" y="35"/>
                    </a:moveTo>
                    <a:cubicBezTo>
                      <a:pt x="11" y="21"/>
                      <a:pt x="22" y="11"/>
                      <a:pt x="35" y="11"/>
                    </a:cubicBezTo>
                    <a:cubicBezTo>
                      <a:pt x="48" y="11"/>
                      <a:pt x="59" y="21"/>
                      <a:pt x="59" y="35"/>
                    </a:cubicBezTo>
                    <a:cubicBezTo>
                      <a:pt x="59" y="48"/>
                      <a:pt x="48" y="59"/>
                      <a:pt x="35" y="59"/>
                    </a:cubicBezTo>
                    <a:cubicBezTo>
                      <a:pt x="22" y="59"/>
                      <a:pt x="11" y="48"/>
                      <a:pt x="11" y="35"/>
                    </a:cubicBezTo>
                    <a:close/>
                  </a:path>
                </a:pathLst>
              </a:custGeom>
              <a:solidFill>
                <a:srgbClr val="0055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55" name="Freeform 54"/>
            <p:cNvSpPr/>
            <p:nvPr/>
          </p:nvSpPr>
          <p:spPr>
            <a:xfrm>
              <a:off x="9580501" y="2311054"/>
              <a:ext cx="854865" cy="586736"/>
            </a:xfrm>
            <a:custGeom>
              <a:avLst/>
              <a:gdLst>
                <a:gd name="connsiteX0" fmla="*/ 0 w 1112520"/>
                <a:gd name="connsiteY0" fmla="*/ 247650 h 773430"/>
                <a:gd name="connsiteX1" fmla="*/ 411480 w 1112520"/>
                <a:gd name="connsiteY1" fmla="*/ 773430 h 773430"/>
                <a:gd name="connsiteX2" fmla="*/ 1112520 w 1112520"/>
                <a:gd name="connsiteY2" fmla="*/ 0 h 773430"/>
                <a:gd name="connsiteX3" fmla="*/ 403860 w 1112520"/>
                <a:gd name="connsiteY3" fmla="*/ 415290 h 773430"/>
                <a:gd name="connsiteX4" fmla="*/ 0 w 1112520"/>
                <a:gd name="connsiteY4" fmla="*/ 247650 h 773430"/>
                <a:gd name="connsiteX0" fmla="*/ 0 w 1089660"/>
                <a:gd name="connsiteY0" fmla="*/ 238125 h 773430"/>
                <a:gd name="connsiteX1" fmla="*/ 388620 w 1089660"/>
                <a:gd name="connsiteY1" fmla="*/ 773430 h 773430"/>
                <a:gd name="connsiteX2" fmla="*/ 1089660 w 1089660"/>
                <a:gd name="connsiteY2" fmla="*/ 0 h 773430"/>
                <a:gd name="connsiteX3" fmla="*/ 381000 w 1089660"/>
                <a:gd name="connsiteY3" fmla="*/ 415290 h 773430"/>
                <a:gd name="connsiteX4" fmla="*/ 0 w 1089660"/>
                <a:gd name="connsiteY4" fmla="*/ 238125 h 773430"/>
                <a:gd name="connsiteX0" fmla="*/ 0 w 1104900"/>
                <a:gd name="connsiteY0" fmla="*/ 243840 h 773430"/>
                <a:gd name="connsiteX1" fmla="*/ 403860 w 1104900"/>
                <a:gd name="connsiteY1" fmla="*/ 773430 h 773430"/>
                <a:gd name="connsiteX2" fmla="*/ 1104900 w 1104900"/>
                <a:gd name="connsiteY2" fmla="*/ 0 h 773430"/>
                <a:gd name="connsiteX3" fmla="*/ 396240 w 1104900"/>
                <a:gd name="connsiteY3" fmla="*/ 415290 h 773430"/>
                <a:gd name="connsiteX4" fmla="*/ 0 w 1104900"/>
                <a:gd name="connsiteY4" fmla="*/ 243840 h 773430"/>
                <a:gd name="connsiteX0" fmla="*/ 0 w 1083945"/>
                <a:gd name="connsiteY0" fmla="*/ 243840 h 773430"/>
                <a:gd name="connsiteX1" fmla="*/ 403860 w 1083945"/>
                <a:gd name="connsiteY1" fmla="*/ 773430 h 773430"/>
                <a:gd name="connsiteX2" fmla="*/ 1083945 w 1083945"/>
                <a:gd name="connsiteY2" fmla="*/ 0 h 773430"/>
                <a:gd name="connsiteX3" fmla="*/ 396240 w 1083945"/>
                <a:gd name="connsiteY3" fmla="*/ 415290 h 773430"/>
                <a:gd name="connsiteX4" fmla="*/ 0 w 1083945"/>
                <a:gd name="connsiteY4" fmla="*/ 243840 h 773430"/>
                <a:gd name="connsiteX0" fmla="*/ 0 w 1089660"/>
                <a:gd name="connsiteY0" fmla="*/ 236220 h 765810"/>
                <a:gd name="connsiteX1" fmla="*/ 403860 w 1089660"/>
                <a:gd name="connsiteY1" fmla="*/ 765810 h 765810"/>
                <a:gd name="connsiteX2" fmla="*/ 1089660 w 1089660"/>
                <a:gd name="connsiteY2" fmla="*/ 0 h 765810"/>
                <a:gd name="connsiteX3" fmla="*/ 396240 w 1089660"/>
                <a:gd name="connsiteY3" fmla="*/ 407670 h 765810"/>
                <a:gd name="connsiteX4" fmla="*/ 0 w 1089660"/>
                <a:gd name="connsiteY4" fmla="*/ 236220 h 765810"/>
                <a:gd name="connsiteX0" fmla="*/ 0 w 1078230"/>
                <a:gd name="connsiteY0" fmla="*/ 232410 h 765810"/>
                <a:gd name="connsiteX1" fmla="*/ 392430 w 1078230"/>
                <a:gd name="connsiteY1" fmla="*/ 765810 h 765810"/>
                <a:gd name="connsiteX2" fmla="*/ 1078230 w 1078230"/>
                <a:gd name="connsiteY2" fmla="*/ 0 h 765810"/>
                <a:gd name="connsiteX3" fmla="*/ 384810 w 1078230"/>
                <a:gd name="connsiteY3" fmla="*/ 407670 h 765810"/>
                <a:gd name="connsiteX4" fmla="*/ 0 w 1078230"/>
                <a:gd name="connsiteY4" fmla="*/ 232410 h 76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30" h="765810">
                  <a:moveTo>
                    <a:pt x="0" y="232410"/>
                  </a:moveTo>
                  <a:lnTo>
                    <a:pt x="392430" y="765810"/>
                  </a:lnTo>
                  <a:lnTo>
                    <a:pt x="1078230" y="0"/>
                  </a:lnTo>
                  <a:lnTo>
                    <a:pt x="384810" y="407670"/>
                  </a:lnTo>
                  <a:lnTo>
                    <a:pt x="0" y="232410"/>
                  </a:lnTo>
                  <a:close/>
                </a:path>
              </a:pathLst>
            </a:custGeom>
            <a:solidFill>
              <a:srgbClr val="FF9900"/>
            </a:solidFill>
            <a:ln w="44450" cap="rnd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6" name="Straight Connector 55"/>
            <p:cNvCxnSpPr/>
            <p:nvPr/>
          </p:nvCxnSpPr>
          <p:spPr>
            <a:xfrm flipH="1" flipV="1">
              <a:off x="2477831" y="2958987"/>
              <a:ext cx="621950" cy="10161"/>
            </a:xfrm>
            <a:prstGeom prst="line">
              <a:avLst/>
            </a:prstGeom>
            <a:ln w="44450" cap="rnd">
              <a:solidFill>
                <a:srgbClr val="FF9900"/>
              </a:solidFill>
              <a:round/>
              <a:headEnd type="triangle"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4808209" y="2958987"/>
              <a:ext cx="621950" cy="10161"/>
            </a:xfrm>
            <a:prstGeom prst="line">
              <a:avLst/>
            </a:prstGeom>
            <a:ln w="44450" cap="rnd">
              <a:solidFill>
                <a:srgbClr val="FF9900"/>
              </a:solidFill>
              <a:round/>
              <a:headEnd type="triangle"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 flipV="1">
              <a:off x="7014335" y="2958987"/>
              <a:ext cx="621950" cy="10161"/>
            </a:xfrm>
            <a:prstGeom prst="line">
              <a:avLst/>
            </a:prstGeom>
            <a:ln w="44450" cap="rnd">
              <a:solidFill>
                <a:srgbClr val="FF9900"/>
              </a:solidFill>
              <a:round/>
              <a:headEnd type="triangle"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8958551" y="2958987"/>
              <a:ext cx="621950" cy="10161"/>
            </a:xfrm>
            <a:prstGeom prst="line">
              <a:avLst/>
            </a:prstGeom>
            <a:ln w="44450" cap="rnd">
              <a:solidFill>
                <a:srgbClr val="FF9900"/>
              </a:solidFill>
              <a:round/>
              <a:headEnd type="triangle"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/>
          <p:cNvSpPr/>
          <p:nvPr/>
        </p:nvSpPr>
        <p:spPr>
          <a:xfrm>
            <a:off x="6988424" y="3608692"/>
            <a:ext cx="4552926" cy="2047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11" tIns="43205" rIns="86411" bIns="43205" rtlCol="0" anchor="t"/>
          <a:lstStyle/>
          <a:p>
            <a:pPr marL="270034" lvl="5" indent="-270034">
              <a:lnSpc>
                <a:spcPct val="120000"/>
              </a:lnSpc>
              <a:spcBef>
                <a:spcPts val="300"/>
              </a:spcBef>
              <a:spcAft>
                <a:spcPts val="400"/>
              </a:spcAft>
              <a:buClr>
                <a:srgbClr val="195491"/>
              </a:buClr>
              <a:buSzPct val="75000"/>
              <a:buFont typeface="Wingdings" panose="05000000000000000000" pitchFamily="2" charset="2"/>
              <a:buChar char="§"/>
            </a:pPr>
            <a:endParaRPr lang="de-DE" dirty="0">
              <a:solidFill>
                <a:srgbClr val="E7E6E6">
                  <a:lumMod val="25000"/>
                </a:srgbClr>
              </a:solidFill>
              <a:latin typeface="Source Sans Pro" panose="020B0503030403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463493" y="3645188"/>
            <a:ext cx="4661984" cy="2047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11" tIns="43205" rIns="86411" bIns="43205" rtlCol="0" anchor="t"/>
          <a:lstStyle/>
          <a:p>
            <a:pPr marL="270034" lvl="5" indent="-270034">
              <a:lnSpc>
                <a:spcPct val="120000"/>
              </a:lnSpc>
              <a:spcBef>
                <a:spcPts val="300"/>
              </a:spcBef>
              <a:spcAft>
                <a:spcPts val="400"/>
              </a:spcAft>
              <a:buClr>
                <a:srgbClr val="195491"/>
              </a:buClr>
              <a:buSzPct val="75000"/>
              <a:buFont typeface="Wingdings" panose="05000000000000000000" pitchFamily="2" charset="2"/>
              <a:buChar char="§"/>
            </a:pPr>
            <a:endParaRPr lang="de-DE" dirty="0">
              <a:solidFill>
                <a:schemeClr val="tx1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67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NOWY SPOSÓB UZYSKANIA KREDYTU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9721401" y="1728241"/>
            <a:ext cx="1656260" cy="1295822"/>
          </a:xfrm>
        </p:spPr>
        <p:txBody>
          <a:bodyPr/>
          <a:lstStyle/>
          <a:p>
            <a:r>
              <a:rPr lang="de-DE" dirty="0" err="1" smtClean="0"/>
              <a:t>trwa</a:t>
            </a:r>
            <a:r>
              <a:rPr lang="de-DE" dirty="0" smtClean="0"/>
              <a:t> 24 h,</a:t>
            </a:r>
          </a:p>
          <a:p>
            <a:r>
              <a:rPr lang="de-DE" dirty="0" smtClean="0"/>
              <a:t>3 </a:t>
            </a:r>
            <a:r>
              <a:rPr lang="de-DE" dirty="0" err="1" smtClean="0"/>
              <a:t>kliknięcia</a:t>
            </a:r>
            <a:r>
              <a:rPr lang="de-DE" dirty="0" smtClean="0"/>
              <a:t>, </a:t>
            </a:r>
            <a:r>
              <a:rPr lang="de-DE" dirty="0" err="1" smtClean="0"/>
              <a:t>bez</a:t>
            </a:r>
            <a:r>
              <a:rPr lang="de-DE" dirty="0" smtClean="0"/>
              <a:t> </a:t>
            </a:r>
            <a:r>
              <a:rPr lang="de-DE" dirty="0" err="1" smtClean="0"/>
              <a:t>zakłóceń</a:t>
            </a:r>
            <a:r>
              <a:rPr lang="de-DE" dirty="0" smtClean="0"/>
              <a:t> i </a:t>
            </a:r>
            <a:r>
              <a:rPr lang="de-DE" dirty="0" err="1" smtClean="0"/>
              <a:t>opóźnień</a:t>
            </a:r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9721477" y="4320207"/>
            <a:ext cx="1584176" cy="1295822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err="1" smtClean="0"/>
              <a:t>Trwa</a:t>
            </a:r>
            <a:r>
              <a:rPr lang="de-DE" dirty="0" smtClean="0"/>
              <a:t> 15 </a:t>
            </a:r>
            <a:r>
              <a:rPr lang="de-DE" dirty="0" err="1" smtClean="0"/>
              <a:t>minut</a:t>
            </a:r>
            <a:r>
              <a:rPr lang="de-DE" dirty="0" smtClean="0"/>
              <a:t>,</a:t>
            </a:r>
          </a:p>
          <a:p>
            <a:r>
              <a:rPr lang="de-DE" dirty="0" smtClean="0"/>
              <a:t>3 </a:t>
            </a:r>
            <a:r>
              <a:rPr lang="de-DE" dirty="0" err="1" smtClean="0"/>
              <a:t>kliknięcia</a:t>
            </a:r>
            <a:r>
              <a:rPr lang="de-DE" dirty="0" smtClean="0"/>
              <a:t>, </a:t>
            </a:r>
            <a:r>
              <a:rPr lang="de-DE" dirty="0" err="1" smtClean="0"/>
              <a:t>bez</a:t>
            </a:r>
            <a:r>
              <a:rPr lang="de-DE" dirty="0" smtClean="0"/>
              <a:t> </a:t>
            </a:r>
            <a:r>
              <a:rPr lang="de-DE" dirty="0" err="1" smtClean="0"/>
              <a:t>zakłóceń</a:t>
            </a:r>
            <a:r>
              <a:rPr lang="de-DE" dirty="0" smtClean="0"/>
              <a:t> i </a:t>
            </a:r>
            <a:r>
              <a:rPr lang="de-DE" dirty="0" err="1" smtClean="0"/>
              <a:t>opóźnień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504453" y="215751"/>
            <a:ext cx="8928992" cy="432048"/>
          </a:xfrm>
        </p:spPr>
        <p:txBody>
          <a:bodyPr/>
          <a:lstStyle/>
          <a:p>
            <a:r>
              <a:rPr lang="en-US" dirty="0" smtClean="0"/>
              <a:t>BIG DATA: KREDITECH NIEZALEŻNY OD BIUR KREDYTOWYCH</a:t>
            </a:r>
            <a:endParaRPr lang="de-DE" dirty="0"/>
          </a:p>
        </p:txBody>
      </p:sp>
      <p:sp>
        <p:nvSpPr>
          <p:cNvPr id="4" name="Rectangle 3"/>
          <p:cNvSpPr/>
          <p:nvPr/>
        </p:nvSpPr>
        <p:spPr>
          <a:xfrm>
            <a:off x="679827" y="1188921"/>
            <a:ext cx="3064985" cy="394982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6411" tIns="43205" rIns="86411" bIns="43205" rtlCol="0" anchor="ctr"/>
          <a:lstStyle/>
          <a:p>
            <a:r>
              <a:rPr lang="de-DE" dirty="0" err="1" smtClean="0">
                <a:solidFill>
                  <a:srgbClr val="195491"/>
                </a:solidFill>
                <a:latin typeface="Source Sans Pro" panose="020B0503030403020204" pitchFamily="34" charset="0"/>
              </a:rPr>
              <a:t>Innowacyjne</a:t>
            </a:r>
            <a:r>
              <a:rPr lang="de-DE" dirty="0" smtClean="0">
                <a:solidFill>
                  <a:srgbClr val="195491"/>
                </a:solidFill>
                <a:latin typeface="Source Sans Pro" panose="020B0503030403020204" pitchFamily="34" charset="0"/>
              </a:rPr>
              <a:t> </a:t>
            </a:r>
            <a:r>
              <a:rPr lang="de-DE" dirty="0" err="1" smtClean="0">
                <a:solidFill>
                  <a:srgbClr val="195491"/>
                </a:solidFill>
                <a:latin typeface="Source Sans Pro" panose="020B0503030403020204" pitchFamily="34" charset="0"/>
              </a:rPr>
              <a:t>źródła</a:t>
            </a:r>
            <a:r>
              <a:rPr lang="de-DE" dirty="0" smtClean="0">
                <a:solidFill>
                  <a:srgbClr val="195491"/>
                </a:solidFill>
                <a:latin typeface="Source Sans Pro" panose="020B0503030403020204" pitchFamily="34" charset="0"/>
              </a:rPr>
              <a:t> </a:t>
            </a:r>
            <a:r>
              <a:rPr lang="de-DE" dirty="0" err="1" smtClean="0">
                <a:solidFill>
                  <a:srgbClr val="195491"/>
                </a:solidFill>
                <a:latin typeface="Source Sans Pro" panose="020B0503030403020204" pitchFamily="34" charset="0"/>
              </a:rPr>
              <a:t>danych</a:t>
            </a:r>
            <a:r>
              <a:rPr lang="de-DE" dirty="0" smtClean="0">
                <a:solidFill>
                  <a:srgbClr val="195491"/>
                </a:solidFill>
                <a:latin typeface="Source Sans Pro" panose="020B0503030403020204" pitchFamily="34" charset="0"/>
              </a:rPr>
              <a:t> </a:t>
            </a:r>
            <a:r>
              <a:rPr lang="de-DE" dirty="0" err="1" smtClean="0">
                <a:solidFill>
                  <a:srgbClr val="195491"/>
                </a:solidFill>
                <a:latin typeface="Source Sans Pro" panose="020B0503030403020204" pitchFamily="34" charset="0"/>
              </a:rPr>
              <a:t>nieustannie</a:t>
            </a:r>
            <a:r>
              <a:rPr lang="de-DE" dirty="0" smtClean="0">
                <a:solidFill>
                  <a:srgbClr val="195491"/>
                </a:solidFill>
                <a:latin typeface="Source Sans Pro" panose="020B0503030403020204" pitchFamily="34" charset="0"/>
              </a:rPr>
              <a:t> </a:t>
            </a:r>
            <a:r>
              <a:rPr lang="de-DE" dirty="0" err="1" smtClean="0">
                <a:solidFill>
                  <a:srgbClr val="195491"/>
                </a:solidFill>
                <a:latin typeface="Source Sans Pro" panose="020B0503030403020204" pitchFamily="34" charset="0"/>
              </a:rPr>
              <a:t>aktualizowane</a:t>
            </a:r>
            <a:endParaRPr lang="de-DE" dirty="0">
              <a:solidFill>
                <a:srgbClr val="195491"/>
              </a:solidFill>
              <a:latin typeface="Source Sans Pro" panose="020B0503030403020204" pitchFamily="34" charset="0"/>
            </a:endParaRPr>
          </a:p>
        </p:txBody>
      </p:sp>
      <p:sp>
        <p:nvSpPr>
          <p:cNvPr id="5" name="Right Arrow 5"/>
          <p:cNvSpPr/>
          <p:nvPr/>
        </p:nvSpPr>
        <p:spPr>
          <a:xfrm>
            <a:off x="1098816" y="2260681"/>
            <a:ext cx="2588908" cy="326432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6411" tIns="43205" rIns="86411" bIns="43205" rtlCol="0" anchor="ctr"/>
          <a:lstStyle/>
          <a:p>
            <a:r>
              <a:rPr lang="de-DE" dirty="0" err="1" smtClean="0">
                <a:solidFill>
                  <a:srgbClr val="195491"/>
                </a:solidFill>
                <a:latin typeface="Source Sans Pro" panose="020B0503030403020204" pitchFamily="34" charset="0"/>
              </a:rPr>
              <a:t>Samodoskonalący</a:t>
            </a:r>
            <a:r>
              <a:rPr lang="de-DE" dirty="0" smtClean="0">
                <a:solidFill>
                  <a:srgbClr val="195491"/>
                </a:solidFill>
                <a:latin typeface="Source Sans Pro" panose="020B0503030403020204" pitchFamily="34" charset="0"/>
              </a:rPr>
              <a:t> </a:t>
            </a:r>
            <a:r>
              <a:rPr lang="de-DE" dirty="0" err="1" smtClean="0">
                <a:solidFill>
                  <a:srgbClr val="195491"/>
                </a:solidFill>
                <a:latin typeface="Source Sans Pro" panose="020B0503030403020204" pitchFamily="34" charset="0"/>
              </a:rPr>
              <a:t>się</a:t>
            </a:r>
            <a:r>
              <a:rPr lang="de-DE" dirty="0" smtClean="0">
                <a:solidFill>
                  <a:srgbClr val="195491"/>
                </a:solidFill>
                <a:latin typeface="Source Sans Pro" panose="020B0503030403020204" pitchFamily="34" charset="0"/>
              </a:rPr>
              <a:t> </a:t>
            </a:r>
            <a:r>
              <a:rPr lang="de-DE" dirty="0" err="1" smtClean="0">
                <a:solidFill>
                  <a:srgbClr val="195491"/>
                </a:solidFill>
                <a:latin typeface="Source Sans Pro" panose="020B0503030403020204" pitchFamily="34" charset="0"/>
              </a:rPr>
              <a:t>algorytm</a:t>
            </a:r>
            <a:r>
              <a:rPr lang="de-DE" b="1" dirty="0" smtClean="0">
                <a:solidFill>
                  <a:srgbClr val="195491"/>
                </a:solidFill>
                <a:latin typeface="Source Sans Pro" panose="020B0503030403020204" pitchFamily="34" charset="0"/>
              </a:rPr>
              <a:t> </a:t>
            </a:r>
            <a:endParaRPr lang="de-DE" b="1" dirty="0">
              <a:solidFill>
                <a:srgbClr val="195491"/>
              </a:solidFill>
              <a:latin typeface="Source Sans Pro" panose="020B05030304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0071" y="3129935"/>
            <a:ext cx="2775404" cy="394982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6411" tIns="43205" rIns="86411" bIns="43205" rtlCol="0" anchor="ctr"/>
          <a:lstStyle/>
          <a:p>
            <a:r>
              <a:rPr lang="de-DE" dirty="0" err="1" smtClean="0">
                <a:solidFill>
                  <a:srgbClr val="195491"/>
                </a:solidFill>
                <a:latin typeface="Source Sans Pro" panose="020B0503030403020204" pitchFamily="34" charset="0"/>
              </a:rPr>
              <a:t>Bezpłatny</a:t>
            </a:r>
            <a:r>
              <a:rPr lang="de-DE" dirty="0" smtClean="0">
                <a:solidFill>
                  <a:srgbClr val="195491"/>
                </a:solidFill>
                <a:latin typeface="Source Sans Pro" panose="020B0503030403020204" pitchFamily="34" charset="0"/>
              </a:rPr>
              <a:t> </a:t>
            </a:r>
            <a:r>
              <a:rPr lang="de-DE" dirty="0" err="1" smtClean="0">
                <a:solidFill>
                  <a:srgbClr val="195491"/>
                </a:solidFill>
                <a:latin typeface="Source Sans Pro" panose="020B0503030403020204" pitchFamily="34" charset="0"/>
              </a:rPr>
              <a:t>scoring</a:t>
            </a:r>
            <a:r>
              <a:rPr lang="de-DE" dirty="0" smtClean="0">
                <a:solidFill>
                  <a:srgbClr val="195491"/>
                </a:solidFill>
                <a:latin typeface="Source Sans Pro" panose="020B0503030403020204" pitchFamily="34" charset="0"/>
              </a:rPr>
              <a:t>, </a:t>
            </a:r>
            <a:r>
              <a:rPr lang="de-DE" dirty="0" err="1" smtClean="0">
                <a:solidFill>
                  <a:srgbClr val="195491"/>
                </a:solidFill>
                <a:latin typeface="Source Sans Pro" panose="020B0503030403020204" pitchFamily="34" charset="0"/>
              </a:rPr>
              <a:t>bezstronna</a:t>
            </a:r>
            <a:r>
              <a:rPr lang="de-DE" dirty="0" smtClean="0">
                <a:solidFill>
                  <a:srgbClr val="195491"/>
                </a:solidFill>
                <a:latin typeface="Source Sans Pro" panose="020B0503030403020204" pitchFamily="34" charset="0"/>
              </a:rPr>
              <a:t> </a:t>
            </a:r>
            <a:r>
              <a:rPr lang="de-DE" dirty="0" err="1" smtClean="0">
                <a:solidFill>
                  <a:srgbClr val="195491"/>
                </a:solidFill>
                <a:latin typeface="Source Sans Pro" panose="020B0503030403020204" pitchFamily="34" charset="0"/>
              </a:rPr>
              <a:t>decyzja</a:t>
            </a:r>
            <a:endParaRPr lang="de-DE" dirty="0">
              <a:solidFill>
                <a:srgbClr val="195491"/>
              </a:solidFill>
              <a:latin typeface="Source Sans Pro" panose="020B0503030403020204" pitchFamily="34" charset="0"/>
            </a:endParaRPr>
          </a:p>
        </p:txBody>
      </p:sp>
      <p:sp>
        <p:nvSpPr>
          <p:cNvPr id="7" name="Right Arrow 5"/>
          <p:cNvSpPr/>
          <p:nvPr/>
        </p:nvSpPr>
        <p:spPr>
          <a:xfrm>
            <a:off x="1881483" y="4046274"/>
            <a:ext cx="2670454" cy="394982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6411" tIns="43205" rIns="86411" bIns="43205" rtlCol="0" anchor="ctr"/>
          <a:lstStyle/>
          <a:p>
            <a:r>
              <a:rPr lang="de-DE" dirty="0" err="1" smtClean="0">
                <a:solidFill>
                  <a:srgbClr val="195491"/>
                </a:solidFill>
                <a:latin typeface="Source Sans Pro" panose="020B0503030403020204" pitchFamily="34" charset="0"/>
              </a:rPr>
              <a:t>Stała</a:t>
            </a:r>
            <a:r>
              <a:rPr lang="de-DE" dirty="0" smtClean="0">
                <a:solidFill>
                  <a:srgbClr val="195491"/>
                </a:solidFill>
                <a:latin typeface="Source Sans Pro" panose="020B0503030403020204" pitchFamily="34" charset="0"/>
              </a:rPr>
              <a:t> </a:t>
            </a:r>
            <a:r>
              <a:rPr lang="de-DE" dirty="0" err="1" smtClean="0">
                <a:solidFill>
                  <a:srgbClr val="195491"/>
                </a:solidFill>
                <a:latin typeface="Source Sans Pro" panose="020B0503030403020204" pitchFamily="34" charset="0"/>
              </a:rPr>
              <a:t>optymalizacja</a:t>
            </a:r>
            <a:r>
              <a:rPr lang="de-DE" dirty="0" smtClean="0">
                <a:solidFill>
                  <a:srgbClr val="195491"/>
                </a:solidFill>
                <a:latin typeface="Source Sans Pro" panose="020B0503030403020204" pitchFamily="34" charset="0"/>
              </a:rPr>
              <a:t> </a:t>
            </a:r>
            <a:r>
              <a:rPr lang="de-DE" dirty="0" err="1" smtClean="0">
                <a:solidFill>
                  <a:srgbClr val="195491"/>
                </a:solidFill>
                <a:latin typeface="Source Sans Pro" panose="020B0503030403020204" pitchFamily="34" charset="0"/>
              </a:rPr>
              <a:t>technologii</a:t>
            </a:r>
            <a:endParaRPr lang="de-DE" dirty="0">
              <a:solidFill>
                <a:srgbClr val="195491"/>
              </a:solidFill>
              <a:latin typeface="Source Sans Pro" panose="020B0503030403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67041" y="809025"/>
            <a:ext cx="2084964" cy="1581122"/>
            <a:chOff x="5004272" y="1351804"/>
            <a:chExt cx="2012268" cy="1639415"/>
          </a:xfrm>
        </p:grpSpPr>
        <p:sp>
          <p:nvSpPr>
            <p:cNvPr id="92" name="Ellipse 7"/>
            <p:cNvSpPr/>
            <p:nvPr/>
          </p:nvSpPr>
          <p:spPr>
            <a:xfrm>
              <a:off x="5618881" y="1351804"/>
              <a:ext cx="764409" cy="76441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5004272" y="1523315"/>
              <a:ext cx="2012268" cy="1467904"/>
              <a:chOff x="5004272" y="1523315"/>
              <a:chExt cx="2012268" cy="1467904"/>
            </a:xfrm>
          </p:grpSpPr>
          <p:sp>
            <p:nvSpPr>
              <p:cNvPr id="94" name="Ellipse 5"/>
              <p:cNvSpPr/>
              <p:nvPr/>
            </p:nvSpPr>
            <p:spPr>
              <a:xfrm>
                <a:off x="5004272" y="1630714"/>
                <a:ext cx="764409" cy="76441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Ellipse 6"/>
              <p:cNvSpPr/>
              <p:nvPr/>
            </p:nvSpPr>
            <p:spPr>
              <a:xfrm>
                <a:off x="5924236" y="2158653"/>
                <a:ext cx="764409" cy="764409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Ellipse 8"/>
              <p:cNvSpPr/>
              <p:nvPr/>
            </p:nvSpPr>
            <p:spPr>
              <a:xfrm>
                <a:off x="6252131" y="1523315"/>
                <a:ext cx="764409" cy="76441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Ellipse 9"/>
              <p:cNvSpPr/>
              <p:nvPr/>
            </p:nvSpPr>
            <p:spPr>
              <a:xfrm>
                <a:off x="5322964" y="2226809"/>
                <a:ext cx="764409" cy="76441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pic>
            <p:nvPicPr>
              <p:cNvPr id="98" name="Picture 2" descr="http://www.horn.spoe.at/mediaarchiv/364/media/facebook-logo-reversed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5168" y="1619112"/>
                <a:ext cx="616356" cy="231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4" descr="http://nepa-verlag.de/wp-content/uploads/2013/11/amazon-logo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1484" y="1840732"/>
                <a:ext cx="511042" cy="1582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6" descr="http://www.ezybidz.com.au/wp-content/uploads/Ezybidz-White-Phone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9462" y="2330164"/>
                <a:ext cx="258291" cy="4622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8" descr="http://cdn2.business2community.com/wp-content/uploads/2013/09/logo-linkedin2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4097" y="1944887"/>
                <a:ext cx="389723" cy="1299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10" descr="http://www.intel.de/content/dam/www/public/emea/de/de/apps/decision-tool/decision-tool-201306/img/en-us/desktop/allinone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8400" y="2349955"/>
                <a:ext cx="739891" cy="4844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" name="Gruppieren 45"/>
          <p:cNvGrpSpPr/>
          <p:nvPr/>
        </p:nvGrpSpPr>
        <p:grpSpPr>
          <a:xfrm rot="5400000">
            <a:off x="5460751" y="2360655"/>
            <a:ext cx="482555" cy="1221350"/>
            <a:chOff x="4464967" y="1849260"/>
            <a:chExt cx="1003779" cy="2364802"/>
          </a:xfrm>
          <a:solidFill>
            <a:srgbClr val="195491"/>
          </a:solidFill>
        </p:grpSpPr>
        <p:grpSp>
          <p:nvGrpSpPr>
            <p:cNvPr id="60" name="Gruppieren 27"/>
            <p:cNvGrpSpPr/>
            <p:nvPr/>
          </p:nvGrpSpPr>
          <p:grpSpPr>
            <a:xfrm>
              <a:off x="4464967" y="1849260"/>
              <a:ext cx="500516" cy="2364802"/>
              <a:chOff x="5111011" y="1857676"/>
              <a:chExt cx="500516" cy="2364802"/>
            </a:xfrm>
            <a:grpFill/>
          </p:grpSpPr>
          <p:sp>
            <p:nvSpPr>
              <p:cNvPr id="77" name="Ellipse 11"/>
              <p:cNvSpPr/>
              <p:nvPr/>
            </p:nvSpPr>
            <p:spPr>
              <a:xfrm>
                <a:off x="5111015" y="1857676"/>
                <a:ext cx="250257" cy="2502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Ellipse 12"/>
              <p:cNvSpPr/>
              <p:nvPr/>
            </p:nvSpPr>
            <p:spPr>
              <a:xfrm>
                <a:off x="5111014" y="2158923"/>
                <a:ext cx="250257" cy="2502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Ellipse 13"/>
              <p:cNvSpPr/>
              <p:nvPr/>
            </p:nvSpPr>
            <p:spPr>
              <a:xfrm>
                <a:off x="5111014" y="2461624"/>
                <a:ext cx="250257" cy="2502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Ellipse 14"/>
              <p:cNvSpPr/>
              <p:nvPr/>
            </p:nvSpPr>
            <p:spPr>
              <a:xfrm>
                <a:off x="5111013" y="2764325"/>
                <a:ext cx="250257" cy="2502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Ellipse 15"/>
              <p:cNvSpPr/>
              <p:nvPr/>
            </p:nvSpPr>
            <p:spPr>
              <a:xfrm>
                <a:off x="5111013" y="3065572"/>
                <a:ext cx="250257" cy="2502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Ellipse 16"/>
              <p:cNvSpPr/>
              <p:nvPr/>
            </p:nvSpPr>
            <p:spPr>
              <a:xfrm>
                <a:off x="5111012" y="3366819"/>
                <a:ext cx="250257" cy="2502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Ellipse 17"/>
              <p:cNvSpPr/>
              <p:nvPr/>
            </p:nvSpPr>
            <p:spPr>
              <a:xfrm>
                <a:off x="5111012" y="3669520"/>
                <a:ext cx="250257" cy="2502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Ellipse 18"/>
              <p:cNvSpPr/>
              <p:nvPr/>
            </p:nvSpPr>
            <p:spPr>
              <a:xfrm>
                <a:off x="5111011" y="3972221"/>
                <a:ext cx="250257" cy="2502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Ellipse 19"/>
              <p:cNvSpPr/>
              <p:nvPr/>
            </p:nvSpPr>
            <p:spPr>
              <a:xfrm>
                <a:off x="5361270" y="2032783"/>
                <a:ext cx="250257" cy="2502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Ellipse 20"/>
              <p:cNvSpPr/>
              <p:nvPr/>
            </p:nvSpPr>
            <p:spPr>
              <a:xfrm>
                <a:off x="5361269" y="2334030"/>
                <a:ext cx="250257" cy="2502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Ellipse 21"/>
              <p:cNvSpPr/>
              <p:nvPr/>
            </p:nvSpPr>
            <p:spPr>
              <a:xfrm>
                <a:off x="5361269" y="2636731"/>
                <a:ext cx="250257" cy="2502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Ellipse 22"/>
              <p:cNvSpPr/>
              <p:nvPr/>
            </p:nvSpPr>
            <p:spPr>
              <a:xfrm>
                <a:off x="5361268" y="2939432"/>
                <a:ext cx="250257" cy="2502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Ellipse 23"/>
              <p:cNvSpPr/>
              <p:nvPr/>
            </p:nvSpPr>
            <p:spPr>
              <a:xfrm>
                <a:off x="5361266" y="3240679"/>
                <a:ext cx="250257" cy="2502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Ellipse 24"/>
              <p:cNvSpPr/>
              <p:nvPr/>
            </p:nvSpPr>
            <p:spPr>
              <a:xfrm>
                <a:off x="5361265" y="3541926"/>
                <a:ext cx="250257" cy="2502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Ellipse 25"/>
              <p:cNvSpPr/>
              <p:nvPr/>
            </p:nvSpPr>
            <p:spPr>
              <a:xfrm>
                <a:off x="5361265" y="3844627"/>
                <a:ext cx="250257" cy="2502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1" name="Gruppieren 29"/>
            <p:cNvGrpSpPr/>
            <p:nvPr/>
          </p:nvGrpSpPr>
          <p:grpSpPr>
            <a:xfrm>
              <a:off x="4968230" y="1849260"/>
              <a:ext cx="500516" cy="2364802"/>
              <a:chOff x="5111011" y="1857676"/>
              <a:chExt cx="500516" cy="2364802"/>
            </a:xfrm>
            <a:grpFill/>
          </p:grpSpPr>
          <p:sp>
            <p:nvSpPr>
              <p:cNvPr id="62" name="Ellipse 30"/>
              <p:cNvSpPr/>
              <p:nvPr/>
            </p:nvSpPr>
            <p:spPr>
              <a:xfrm>
                <a:off x="5111015" y="1857676"/>
                <a:ext cx="250257" cy="2502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Ellipse 31"/>
              <p:cNvSpPr/>
              <p:nvPr/>
            </p:nvSpPr>
            <p:spPr>
              <a:xfrm>
                <a:off x="5111014" y="2158923"/>
                <a:ext cx="250257" cy="2502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Ellipse 32"/>
              <p:cNvSpPr/>
              <p:nvPr/>
            </p:nvSpPr>
            <p:spPr>
              <a:xfrm>
                <a:off x="5111014" y="2461624"/>
                <a:ext cx="250257" cy="2502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Ellipse 33"/>
              <p:cNvSpPr/>
              <p:nvPr/>
            </p:nvSpPr>
            <p:spPr>
              <a:xfrm>
                <a:off x="5111013" y="2764325"/>
                <a:ext cx="250257" cy="2502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Ellipse 34"/>
              <p:cNvSpPr/>
              <p:nvPr/>
            </p:nvSpPr>
            <p:spPr>
              <a:xfrm>
                <a:off x="5111013" y="3065572"/>
                <a:ext cx="250257" cy="2502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Ellipse 35"/>
              <p:cNvSpPr/>
              <p:nvPr/>
            </p:nvSpPr>
            <p:spPr>
              <a:xfrm>
                <a:off x="5111012" y="3366819"/>
                <a:ext cx="250257" cy="2502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Ellipse 36"/>
              <p:cNvSpPr/>
              <p:nvPr/>
            </p:nvSpPr>
            <p:spPr>
              <a:xfrm>
                <a:off x="5111012" y="3669520"/>
                <a:ext cx="250257" cy="2502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Ellipse 37"/>
              <p:cNvSpPr/>
              <p:nvPr/>
            </p:nvSpPr>
            <p:spPr>
              <a:xfrm>
                <a:off x="5111011" y="3972221"/>
                <a:ext cx="250257" cy="2502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Ellipse 38"/>
              <p:cNvSpPr/>
              <p:nvPr/>
            </p:nvSpPr>
            <p:spPr>
              <a:xfrm>
                <a:off x="5361270" y="2032783"/>
                <a:ext cx="250257" cy="2502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Ellipse 39"/>
              <p:cNvSpPr/>
              <p:nvPr/>
            </p:nvSpPr>
            <p:spPr>
              <a:xfrm>
                <a:off x="5361269" y="2334030"/>
                <a:ext cx="250257" cy="2502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Ellipse 40"/>
              <p:cNvSpPr/>
              <p:nvPr/>
            </p:nvSpPr>
            <p:spPr>
              <a:xfrm>
                <a:off x="5361269" y="2636731"/>
                <a:ext cx="250257" cy="2502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Ellipse 41"/>
              <p:cNvSpPr/>
              <p:nvPr/>
            </p:nvSpPr>
            <p:spPr>
              <a:xfrm>
                <a:off x="5361268" y="2939432"/>
                <a:ext cx="250257" cy="2502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Ellipse 42"/>
              <p:cNvSpPr/>
              <p:nvPr/>
            </p:nvSpPr>
            <p:spPr>
              <a:xfrm>
                <a:off x="5361266" y="3240679"/>
                <a:ext cx="250257" cy="2502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Ellipse 43"/>
              <p:cNvSpPr/>
              <p:nvPr/>
            </p:nvSpPr>
            <p:spPr>
              <a:xfrm>
                <a:off x="5361265" y="3541926"/>
                <a:ext cx="250257" cy="2502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Ellipse 44"/>
              <p:cNvSpPr/>
              <p:nvPr/>
            </p:nvSpPr>
            <p:spPr>
              <a:xfrm>
                <a:off x="5361265" y="3844627"/>
                <a:ext cx="250257" cy="2502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2" name="Gruppieren 61"/>
          <p:cNvGrpSpPr/>
          <p:nvPr/>
        </p:nvGrpSpPr>
        <p:grpSpPr>
          <a:xfrm rot="8238973">
            <a:off x="5416870" y="3474900"/>
            <a:ext cx="637129" cy="871683"/>
            <a:chOff x="6717514" y="2608438"/>
            <a:chExt cx="1056995" cy="1553605"/>
          </a:xfrm>
          <a:solidFill>
            <a:srgbClr val="195491"/>
          </a:solidFill>
        </p:grpSpPr>
        <p:grpSp>
          <p:nvGrpSpPr>
            <p:cNvPr id="31" name="Gruppieren 60"/>
            <p:cNvGrpSpPr/>
            <p:nvPr/>
          </p:nvGrpSpPr>
          <p:grpSpPr>
            <a:xfrm>
              <a:off x="6727293" y="2608438"/>
              <a:ext cx="1047216" cy="1047216"/>
              <a:chOff x="6727293" y="2608438"/>
              <a:chExt cx="1047216" cy="1047216"/>
            </a:xfrm>
            <a:grpFill/>
          </p:grpSpPr>
          <p:sp>
            <p:nvSpPr>
              <p:cNvPr id="53" name="Ellipse 65"/>
              <p:cNvSpPr/>
              <p:nvPr/>
            </p:nvSpPr>
            <p:spPr>
              <a:xfrm>
                <a:off x="6727293" y="2608438"/>
                <a:ext cx="132816" cy="1328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Ellipse 66"/>
              <p:cNvSpPr/>
              <p:nvPr/>
            </p:nvSpPr>
            <p:spPr>
              <a:xfrm>
                <a:off x="6879693" y="2760838"/>
                <a:ext cx="132816" cy="1328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Ellipse 67"/>
              <p:cNvSpPr/>
              <p:nvPr/>
            </p:nvSpPr>
            <p:spPr>
              <a:xfrm>
                <a:off x="7032093" y="2913238"/>
                <a:ext cx="132816" cy="1328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Ellipse 68"/>
              <p:cNvSpPr/>
              <p:nvPr/>
            </p:nvSpPr>
            <p:spPr>
              <a:xfrm>
                <a:off x="7184493" y="3065638"/>
                <a:ext cx="132816" cy="1328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Ellipse 69"/>
              <p:cNvSpPr/>
              <p:nvPr/>
            </p:nvSpPr>
            <p:spPr>
              <a:xfrm>
                <a:off x="7336893" y="3218038"/>
                <a:ext cx="132816" cy="1328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Ellipse 70"/>
              <p:cNvSpPr/>
              <p:nvPr/>
            </p:nvSpPr>
            <p:spPr>
              <a:xfrm>
                <a:off x="7489293" y="3370438"/>
                <a:ext cx="132816" cy="1328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Ellipse 71"/>
              <p:cNvSpPr/>
              <p:nvPr/>
            </p:nvSpPr>
            <p:spPr>
              <a:xfrm>
                <a:off x="7641693" y="3522838"/>
                <a:ext cx="132816" cy="1328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" name="Ellipse 73"/>
            <p:cNvSpPr/>
            <p:nvPr/>
          </p:nvSpPr>
          <p:spPr>
            <a:xfrm>
              <a:off x="6717514" y="2768607"/>
              <a:ext cx="132816" cy="1328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33" name="Ellipse 74"/>
            <p:cNvSpPr/>
            <p:nvPr/>
          </p:nvSpPr>
          <p:spPr>
            <a:xfrm>
              <a:off x="6869914" y="2921007"/>
              <a:ext cx="132816" cy="1328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34" name="Ellipse 75"/>
            <p:cNvSpPr/>
            <p:nvPr/>
          </p:nvSpPr>
          <p:spPr>
            <a:xfrm>
              <a:off x="7022314" y="3073407"/>
              <a:ext cx="132816" cy="1328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35" name="Ellipse 76"/>
            <p:cNvSpPr/>
            <p:nvPr/>
          </p:nvSpPr>
          <p:spPr>
            <a:xfrm>
              <a:off x="7174714" y="3225807"/>
              <a:ext cx="132816" cy="1328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36" name="Ellipse 77"/>
            <p:cNvSpPr/>
            <p:nvPr/>
          </p:nvSpPr>
          <p:spPr>
            <a:xfrm>
              <a:off x="7327114" y="3378207"/>
              <a:ext cx="132816" cy="1328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37" name="Ellipse 78"/>
            <p:cNvSpPr/>
            <p:nvPr/>
          </p:nvSpPr>
          <p:spPr>
            <a:xfrm>
              <a:off x="7479514" y="3530607"/>
              <a:ext cx="132816" cy="1328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38" name="Ellipse 79"/>
            <p:cNvSpPr/>
            <p:nvPr/>
          </p:nvSpPr>
          <p:spPr>
            <a:xfrm>
              <a:off x="7631914" y="3683007"/>
              <a:ext cx="132816" cy="1328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39" name="Ellipse 80"/>
            <p:cNvSpPr/>
            <p:nvPr/>
          </p:nvSpPr>
          <p:spPr>
            <a:xfrm>
              <a:off x="6720216" y="2937837"/>
              <a:ext cx="132816" cy="1328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40" name="Ellipse 81"/>
            <p:cNvSpPr/>
            <p:nvPr/>
          </p:nvSpPr>
          <p:spPr>
            <a:xfrm>
              <a:off x="6872616" y="3090237"/>
              <a:ext cx="132816" cy="1328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41" name="Ellipse 82"/>
            <p:cNvSpPr/>
            <p:nvPr/>
          </p:nvSpPr>
          <p:spPr>
            <a:xfrm>
              <a:off x="7025016" y="3242637"/>
              <a:ext cx="132816" cy="1328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42" name="Ellipse 83"/>
            <p:cNvSpPr/>
            <p:nvPr/>
          </p:nvSpPr>
          <p:spPr>
            <a:xfrm>
              <a:off x="7177416" y="3395037"/>
              <a:ext cx="132816" cy="1328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43" name="Ellipse 84"/>
            <p:cNvSpPr/>
            <p:nvPr/>
          </p:nvSpPr>
          <p:spPr>
            <a:xfrm>
              <a:off x="7329816" y="3547437"/>
              <a:ext cx="132816" cy="1328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44" name="Ellipse 85"/>
            <p:cNvSpPr/>
            <p:nvPr/>
          </p:nvSpPr>
          <p:spPr>
            <a:xfrm>
              <a:off x="7482216" y="3699837"/>
              <a:ext cx="132816" cy="1328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45" name="Ellipse 86"/>
            <p:cNvSpPr/>
            <p:nvPr/>
          </p:nvSpPr>
          <p:spPr>
            <a:xfrm>
              <a:off x="7634616" y="3852237"/>
              <a:ext cx="132816" cy="1328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46" name="Ellipse 87"/>
            <p:cNvSpPr/>
            <p:nvPr/>
          </p:nvSpPr>
          <p:spPr>
            <a:xfrm>
              <a:off x="6722569" y="3114827"/>
              <a:ext cx="132816" cy="1328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47" name="Ellipse 88"/>
            <p:cNvSpPr/>
            <p:nvPr/>
          </p:nvSpPr>
          <p:spPr>
            <a:xfrm>
              <a:off x="6874969" y="3267227"/>
              <a:ext cx="132816" cy="1328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48" name="Ellipse 89"/>
            <p:cNvSpPr/>
            <p:nvPr/>
          </p:nvSpPr>
          <p:spPr>
            <a:xfrm>
              <a:off x="7027369" y="3419627"/>
              <a:ext cx="132816" cy="1328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49" name="Ellipse 90"/>
            <p:cNvSpPr/>
            <p:nvPr/>
          </p:nvSpPr>
          <p:spPr>
            <a:xfrm>
              <a:off x="7179769" y="3572027"/>
              <a:ext cx="132816" cy="1328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50" name="Ellipse 91"/>
            <p:cNvSpPr/>
            <p:nvPr/>
          </p:nvSpPr>
          <p:spPr>
            <a:xfrm>
              <a:off x="7332169" y="3724427"/>
              <a:ext cx="132816" cy="1328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51" name="Ellipse 92"/>
            <p:cNvSpPr/>
            <p:nvPr/>
          </p:nvSpPr>
          <p:spPr>
            <a:xfrm>
              <a:off x="7484569" y="3876827"/>
              <a:ext cx="132816" cy="1328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52" name="Ellipse 93"/>
            <p:cNvSpPr/>
            <p:nvPr/>
          </p:nvSpPr>
          <p:spPr>
            <a:xfrm>
              <a:off x="7636969" y="4029227"/>
              <a:ext cx="132816" cy="1328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sp>
        <p:nvSpPr>
          <p:cNvPr id="23" name="Abgerundetes Rechteck 64"/>
          <p:cNvSpPr/>
          <p:nvPr/>
        </p:nvSpPr>
        <p:spPr>
          <a:xfrm rot="5400000">
            <a:off x="5948448" y="4553635"/>
            <a:ext cx="429470" cy="198840"/>
          </a:xfrm>
          <a:prstGeom prst="roundRect">
            <a:avLst/>
          </a:prstGeom>
          <a:solidFill>
            <a:srgbClr val="195491"/>
          </a:solidFill>
          <a:ln w="19050">
            <a:solidFill>
              <a:srgbClr val="F89F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</a:rPr>
              <a:t>Class</a:t>
            </a:r>
          </a:p>
        </p:txBody>
      </p:sp>
      <p:sp>
        <p:nvSpPr>
          <p:cNvPr id="24" name="Abgerundetes Rechteck 99"/>
          <p:cNvSpPr/>
          <p:nvPr/>
        </p:nvSpPr>
        <p:spPr>
          <a:xfrm rot="5400000">
            <a:off x="5687665" y="4553636"/>
            <a:ext cx="429470" cy="198840"/>
          </a:xfrm>
          <a:prstGeom prst="roundRect">
            <a:avLst/>
          </a:prstGeom>
          <a:solidFill>
            <a:srgbClr val="195491"/>
          </a:solidFill>
          <a:ln w="19050">
            <a:solidFill>
              <a:srgbClr val="F89F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</a:rPr>
              <a:t>Class</a:t>
            </a:r>
          </a:p>
        </p:txBody>
      </p:sp>
      <p:sp>
        <p:nvSpPr>
          <p:cNvPr id="25" name="Abgerundetes Rechteck 100"/>
          <p:cNvSpPr/>
          <p:nvPr/>
        </p:nvSpPr>
        <p:spPr>
          <a:xfrm rot="5400000">
            <a:off x="5425476" y="4553636"/>
            <a:ext cx="429470" cy="198840"/>
          </a:xfrm>
          <a:prstGeom prst="roundRect">
            <a:avLst/>
          </a:prstGeom>
          <a:solidFill>
            <a:srgbClr val="195491"/>
          </a:solidFill>
          <a:ln w="19050">
            <a:solidFill>
              <a:srgbClr val="F89F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</a:rPr>
              <a:t>Class</a:t>
            </a:r>
          </a:p>
        </p:txBody>
      </p:sp>
      <p:sp>
        <p:nvSpPr>
          <p:cNvPr id="26" name="Abgerundetes Rechteck 101"/>
          <p:cNvSpPr/>
          <p:nvPr/>
        </p:nvSpPr>
        <p:spPr>
          <a:xfrm rot="5400000">
            <a:off x="5161477" y="4553636"/>
            <a:ext cx="429470" cy="198840"/>
          </a:xfrm>
          <a:prstGeom prst="roundRect">
            <a:avLst/>
          </a:prstGeom>
          <a:solidFill>
            <a:srgbClr val="195491"/>
          </a:solidFill>
          <a:ln w="19050">
            <a:solidFill>
              <a:srgbClr val="F89F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DE" sz="900" b="1" dirty="0">
                <a:solidFill>
                  <a:schemeClr val="bg1"/>
                </a:solidFill>
              </a:rPr>
              <a:t>Class</a:t>
            </a:r>
          </a:p>
        </p:txBody>
      </p:sp>
      <p:sp>
        <p:nvSpPr>
          <p:cNvPr id="15" name="Abgerundetes Rechteck 46"/>
          <p:cNvSpPr/>
          <p:nvPr/>
        </p:nvSpPr>
        <p:spPr>
          <a:xfrm>
            <a:off x="4335475" y="5688359"/>
            <a:ext cx="2808312" cy="386460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6411" tIns="43205" rIns="86411" bIns="43205" rtlCol="0" anchor="ctr"/>
          <a:lstStyle/>
          <a:p>
            <a:pPr algn="ctr"/>
            <a:r>
              <a:rPr lang="pl-PL" b="1" dirty="0" smtClean="0">
                <a:solidFill>
                  <a:srgbClr val="F89F16"/>
                </a:solidFill>
                <a:latin typeface="Source Sans Pro" panose="020B0503030403020204" pitchFamily="34" charset="0"/>
              </a:rPr>
              <a:t>Decyzja</a:t>
            </a:r>
            <a:endParaRPr lang="de-DE" b="1" dirty="0">
              <a:solidFill>
                <a:srgbClr val="F89F16"/>
              </a:solidFill>
              <a:latin typeface="Source Sans Pro" panose="020B0503030403020204" pitchFamily="34" charset="0"/>
            </a:endParaRPr>
          </a:p>
        </p:txBody>
      </p:sp>
      <p:sp>
        <p:nvSpPr>
          <p:cNvPr id="16" name="Legende mit Pfeil nach rechts 98"/>
          <p:cNvSpPr/>
          <p:nvPr/>
        </p:nvSpPr>
        <p:spPr>
          <a:xfrm rot="5400000">
            <a:off x="5557067" y="4690354"/>
            <a:ext cx="400946" cy="1410522"/>
          </a:xfrm>
          <a:prstGeom prst="rightArrowCallout">
            <a:avLst/>
          </a:prstGeom>
          <a:solidFill>
            <a:srgbClr val="195491"/>
          </a:solidFill>
          <a:ln w="12700">
            <a:solidFill>
              <a:srgbClr val="F89F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100" b="1" dirty="0" smtClean="0">
                <a:solidFill>
                  <a:schemeClr val="bg1"/>
                </a:solidFill>
              </a:rPr>
              <a:t>Gruppe</a:t>
            </a:r>
            <a:endParaRPr lang="de-DE" sz="1100" b="1" dirty="0">
              <a:solidFill>
                <a:schemeClr val="bg1"/>
              </a:solidFill>
            </a:endParaRPr>
          </a:p>
        </p:txBody>
      </p:sp>
      <p:sp>
        <p:nvSpPr>
          <p:cNvPr id="21" name="Geschweifte Klammer rechts 53"/>
          <p:cNvSpPr/>
          <p:nvPr/>
        </p:nvSpPr>
        <p:spPr>
          <a:xfrm rot="5400000">
            <a:off x="5607430" y="1283917"/>
            <a:ext cx="235206" cy="2376264"/>
          </a:xfrm>
          <a:prstGeom prst="rightBrace">
            <a:avLst/>
          </a:prstGeom>
          <a:ln w="50800">
            <a:solidFill>
              <a:srgbClr val="F89F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black"/>
              </a:solidFill>
            </a:endParaRPr>
          </a:p>
        </p:txBody>
      </p:sp>
      <p:sp>
        <p:nvSpPr>
          <p:cNvPr id="106" name="Freeform 105"/>
          <p:cNvSpPr/>
          <p:nvPr/>
        </p:nvSpPr>
        <p:spPr>
          <a:xfrm rot="13500000">
            <a:off x="1165487" y="702036"/>
            <a:ext cx="2985956" cy="2488783"/>
          </a:xfrm>
          <a:custGeom>
            <a:avLst/>
            <a:gdLst>
              <a:gd name="connsiteX0" fmla="*/ 0 w 914400"/>
              <a:gd name="connsiteY0" fmla="*/ 453390 h 453390"/>
              <a:gd name="connsiteX1" fmla="*/ 457200 w 914400"/>
              <a:gd name="connsiteY1" fmla="*/ 453390 h 453390"/>
              <a:gd name="connsiteX2" fmla="*/ 914400 w 914400"/>
              <a:gd name="connsiteY2" fmla="*/ 0 h 453390"/>
              <a:gd name="connsiteX3" fmla="*/ 914400 w 914400"/>
              <a:gd name="connsiteY3" fmla="*/ 0 h 453390"/>
              <a:gd name="connsiteX0" fmla="*/ 0 w 760854"/>
              <a:gd name="connsiteY0" fmla="*/ 452448 h 453390"/>
              <a:gd name="connsiteX1" fmla="*/ 303654 w 760854"/>
              <a:gd name="connsiteY1" fmla="*/ 453390 h 453390"/>
              <a:gd name="connsiteX2" fmla="*/ 760854 w 760854"/>
              <a:gd name="connsiteY2" fmla="*/ 0 h 453390"/>
              <a:gd name="connsiteX3" fmla="*/ 760854 w 760854"/>
              <a:gd name="connsiteY3" fmla="*/ 0 h 453390"/>
              <a:gd name="connsiteX0" fmla="*/ 0 w 550483"/>
              <a:gd name="connsiteY0" fmla="*/ 452448 h 453390"/>
              <a:gd name="connsiteX1" fmla="*/ 93283 w 550483"/>
              <a:gd name="connsiteY1" fmla="*/ 453390 h 453390"/>
              <a:gd name="connsiteX2" fmla="*/ 550483 w 550483"/>
              <a:gd name="connsiteY2" fmla="*/ 0 h 453390"/>
              <a:gd name="connsiteX3" fmla="*/ 550483 w 550483"/>
              <a:gd name="connsiteY3" fmla="*/ 0 h 45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483" h="453390">
                <a:moveTo>
                  <a:pt x="0" y="452448"/>
                </a:moveTo>
                <a:lnTo>
                  <a:pt x="93283" y="453390"/>
                </a:lnTo>
                <a:lnTo>
                  <a:pt x="550483" y="0"/>
                </a:lnTo>
                <a:lnTo>
                  <a:pt x="550483" y="0"/>
                </a:lnTo>
              </a:path>
            </a:pathLst>
          </a:custGeom>
          <a:noFill/>
          <a:ln w="6350">
            <a:solidFill>
              <a:schemeClr val="tx1"/>
            </a:solidFill>
            <a:headEnd type="none" w="sm" len="sm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9" name="Straight Connector 108"/>
          <p:cNvCxnSpPr/>
          <p:nvPr/>
        </p:nvCxnSpPr>
        <p:spPr>
          <a:xfrm flipV="1">
            <a:off x="5716599" y="3281230"/>
            <a:ext cx="0" cy="434175"/>
          </a:xfrm>
          <a:prstGeom prst="line">
            <a:avLst/>
          </a:prstGeom>
          <a:ln w="25400" cap="rnd">
            <a:solidFill>
              <a:srgbClr val="F89F16"/>
            </a:solidFill>
            <a:round/>
            <a:headEnd type="triangl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Freeform 109"/>
          <p:cNvSpPr/>
          <p:nvPr/>
        </p:nvSpPr>
        <p:spPr>
          <a:xfrm rot="13500000">
            <a:off x="1550581" y="1857930"/>
            <a:ext cx="2648441" cy="2214405"/>
          </a:xfrm>
          <a:custGeom>
            <a:avLst/>
            <a:gdLst>
              <a:gd name="connsiteX0" fmla="*/ 0 w 914400"/>
              <a:gd name="connsiteY0" fmla="*/ 453390 h 453390"/>
              <a:gd name="connsiteX1" fmla="*/ 457200 w 914400"/>
              <a:gd name="connsiteY1" fmla="*/ 453390 h 453390"/>
              <a:gd name="connsiteX2" fmla="*/ 914400 w 914400"/>
              <a:gd name="connsiteY2" fmla="*/ 0 h 453390"/>
              <a:gd name="connsiteX3" fmla="*/ 914400 w 914400"/>
              <a:gd name="connsiteY3" fmla="*/ 0 h 453390"/>
              <a:gd name="connsiteX0" fmla="*/ 0 w 760854"/>
              <a:gd name="connsiteY0" fmla="*/ 452448 h 453390"/>
              <a:gd name="connsiteX1" fmla="*/ 303654 w 760854"/>
              <a:gd name="connsiteY1" fmla="*/ 453390 h 453390"/>
              <a:gd name="connsiteX2" fmla="*/ 760854 w 760854"/>
              <a:gd name="connsiteY2" fmla="*/ 0 h 453390"/>
              <a:gd name="connsiteX3" fmla="*/ 760854 w 760854"/>
              <a:gd name="connsiteY3" fmla="*/ 0 h 453390"/>
              <a:gd name="connsiteX0" fmla="*/ 0 w 550483"/>
              <a:gd name="connsiteY0" fmla="*/ 452448 h 453390"/>
              <a:gd name="connsiteX1" fmla="*/ 93283 w 550483"/>
              <a:gd name="connsiteY1" fmla="*/ 453390 h 453390"/>
              <a:gd name="connsiteX2" fmla="*/ 550483 w 550483"/>
              <a:gd name="connsiteY2" fmla="*/ 0 h 453390"/>
              <a:gd name="connsiteX3" fmla="*/ 550483 w 550483"/>
              <a:gd name="connsiteY3" fmla="*/ 0 h 45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483" h="453390">
                <a:moveTo>
                  <a:pt x="0" y="452448"/>
                </a:moveTo>
                <a:lnTo>
                  <a:pt x="93283" y="453390"/>
                </a:lnTo>
                <a:lnTo>
                  <a:pt x="550483" y="0"/>
                </a:lnTo>
                <a:lnTo>
                  <a:pt x="550483" y="0"/>
                </a:lnTo>
              </a:path>
            </a:pathLst>
          </a:custGeom>
          <a:noFill/>
          <a:ln w="6350">
            <a:solidFill>
              <a:schemeClr val="tx1"/>
            </a:solidFill>
            <a:headEnd type="none" w="sm" len="sm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1" name="Freeform 110"/>
          <p:cNvSpPr/>
          <p:nvPr/>
        </p:nvSpPr>
        <p:spPr>
          <a:xfrm rot="13500000">
            <a:off x="1959017" y="2892184"/>
            <a:ext cx="2290982" cy="1922167"/>
          </a:xfrm>
          <a:custGeom>
            <a:avLst/>
            <a:gdLst>
              <a:gd name="connsiteX0" fmla="*/ 0 w 914400"/>
              <a:gd name="connsiteY0" fmla="*/ 453390 h 453390"/>
              <a:gd name="connsiteX1" fmla="*/ 457200 w 914400"/>
              <a:gd name="connsiteY1" fmla="*/ 453390 h 453390"/>
              <a:gd name="connsiteX2" fmla="*/ 914400 w 914400"/>
              <a:gd name="connsiteY2" fmla="*/ 0 h 453390"/>
              <a:gd name="connsiteX3" fmla="*/ 914400 w 914400"/>
              <a:gd name="connsiteY3" fmla="*/ 0 h 453390"/>
              <a:gd name="connsiteX0" fmla="*/ 0 w 760854"/>
              <a:gd name="connsiteY0" fmla="*/ 452448 h 453390"/>
              <a:gd name="connsiteX1" fmla="*/ 303654 w 760854"/>
              <a:gd name="connsiteY1" fmla="*/ 453390 h 453390"/>
              <a:gd name="connsiteX2" fmla="*/ 760854 w 760854"/>
              <a:gd name="connsiteY2" fmla="*/ 0 h 453390"/>
              <a:gd name="connsiteX3" fmla="*/ 760854 w 760854"/>
              <a:gd name="connsiteY3" fmla="*/ 0 h 453390"/>
              <a:gd name="connsiteX0" fmla="*/ 0 w 550483"/>
              <a:gd name="connsiteY0" fmla="*/ 452448 h 453390"/>
              <a:gd name="connsiteX1" fmla="*/ 93283 w 550483"/>
              <a:gd name="connsiteY1" fmla="*/ 453390 h 453390"/>
              <a:gd name="connsiteX2" fmla="*/ 550483 w 550483"/>
              <a:gd name="connsiteY2" fmla="*/ 0 h 453390"/>
              <a:gd name="connsiteX3" fmla="*/ 550483 w 550483"/>
              <a:gd name="connsiteY3" fmla="*/ 0 h 45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483" h="453390">
                <a:moveTo>
                  <a:pt x="0" y="452448"/>
                </a:moveTo>
                <a:lnTo>
                  <a:pt x="93283" y="453390"/>
                </a:lnTo>
                <a:lnTo>
                  <a:pt x="550483" y="0"/>
                </a:lnTo>
                <a:lnTo>
                  <a:pt x="550483" y="0"/>
                </a:lnTo>
              </a:path>
            </a:pathLst>
          </a:custGeom>
          <a:noFill/>
          <a:ln w="6350">
            <a:solidFill>
              <a:schemeClr val="tx1"/>
            </a:solidFill>
            <a:headEnd type="none" w="sm" len="sm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2" name="Straight Connector 111"/>
          <p:cNvCxnSpPr/>
          <p:nvPr/>
        </p:nvCxnSpPr>
        <p:spPr>
          <a:xfrm flipV="1">
            <a:off x="5380631" y="4133386"/>
            <a:ext cx="0" cy="249253"/>
          </a:xfrm>
          <a:prstGeom prst="line">
            <a:avLst/>
          </a:prstGeom>
          <a:ln w="25400" cap="rnd">
            <a:solidFill>
              <a:srgbClr val="F89F16"/>
            </a:solidFill>
            <a:round/>
            <a:headEnd type="triangl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5635689" y="4133386"/>
            <a:ext cx="0" cy="249253"/>
          </a:xfrm>
          <a:prstGeom prst="line">
            <a:avLst/>
          </a:prstGeom>
          <a:ln w="25400" cap="rnd">
            <a:solidFill>
              <a:srgbClr val="F89F16"/>
            </a:solidFill>
            <a:round/>
            <a:headEnd type="triangl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5907791" y="4133386"/>
            <a:ext cx="0" cy="249253"/>
          </a:xfrm>
          <a:prstGeom prst="line">
            <a:avLst/>
          </a:prstGeom>
          <a:ln w="25400" cap="rnd">
            <a:solidFill>
              <a:srgbClr val="F89F16"/>
            </a:solidFill>
            <a:round/>
            <a:headEnd type="triangl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6162605" y="4133386"/>
            <a:ext cx="0" cy="249253"/>
          </a:xfrm>
          <a:prstGeom prst="line">
            <a:avLst/>
          </a:prstGeom>
          <a:ln w="25400" cap="rnd">
            <a:solidFill>
              <a:srgbClr val="F89F16"/>
            </a:solidFill>
            <a:round/>
            <a:headEnd type="triangl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6" idx="1"/>
          </p:cNvCxnSpPr>
          <p:nvPr/>
        </p:nvCxnSpPr>
        <p:spPr>
          <a:xfrm flipH="1" flipV="1">
            <a:off x="5366105" y="4930563"/>
            <a:ext cx="391435" cy="264579"/>
          </a:xfrm>
          <a:prstGeom prst="line">
            <a:avLst/>
          </a:prstGeom>
          <a:ln w="25400" cap="rnd">
            <a:solidFill>
              <a:srgbClr val="FF9900">
                <a:alpha val="25000"/>
              </a:srgbClr>
            </a:solidFill>
            <a:round/>
            <a:headEnd type="triangl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6" idx="1"/>
          </p:cNvCxnSpPr>
          <p:nvPr/>
        </p:nvCxnSpPr>
        <p:spPr>
          <a:xfrm flipV="1">
            <a:off x="5757540" y="4930563"/>
            <a:ext cx="396408" cy="264579"/>
          </a:xfrm>
          <a:prstGeom prst="line">
            <a:avLst/>
          </a:prstGeom>
          <a:ln w="25400" cap="rnd">
            <a:solidFill>
              <a:srgbClr val="FF9900"/>
            </a:solidFill>
            <a:round/>
            <a:headEnd type="triangl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V="1">
            <a:off x="5757496" y="4930563"/>
            <a:ext cx="152849" cy="183294"/>
          </a:xfrm>
          <a:prstGeom prst="line">
            <a:avLst/>
          </a:prstGeom>
          <a:ln w="25400" cap="rnd">
            <a:solidFill>
              <a:srgbClr val="FF9900">
                <a:alpha val="75000"/>
              </a:srgbClr>
            </a:solidFill>
            <a:round/>
            <a:headEnd type="triangl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H="1" flipV="1">
            <a:off x="5628292" y="4930563"/>
            <a:ext cx="129204" cy="183296"/>
          </a:xfrm>
          <a:prstGeom prst="line">
            <a:avLst/>
          </a:prstGeom>
          <a:ln w="25400" cap="rnd">
            <a:solidFill>
              <a:srgbClr val="FF9900">
                <a:alpha val="50000"/>
              </a:srgbClr>
            </a:solidFill>
            <a:round/>
            <a:headEnd type="triangle" w="lg" len="lg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Freeform 137"/>
          <p:cNvSpPr/>
          <p:nvPr/>
        </p:nvSpPr>
        <p:spPr>
          <a:xfrm rot="13500000">
            <a:off x="2253760" y="3860377"/>
            <a:ext cx="2035873" cy="1708127"/>
          </a:xfrm>
          <a:custGeom>
            <a:avLst/>
            <a:gdLst>
              <a:gd name="connsiteX0" fmla="*/ 0 w 914400"/>
              <a:gd name="connsiteY0" fmla="*/ 453390 h 453390"/>
              <a:gd name="connsiteX1" fmla="*/ 457200 w 914400"/>
              <a:gd name="connsiteY1" fmla="*/ 453390 h 453390"/>
              <a:gd name="connsiteX2" fmla="*/ 914400 w 914400"/>
              <a:gd name="connsiteY2" fmla="*/ 0 h 453390"/>
              <a:gd name="connsiteX3" fmla="*/ 914400 w 914400"/>
              <a:gd name="connsiteY3" fmla="*/ 0 h 453390"/>
              <a:gd name="connsiteX0" fmla="*/ 0 w 760854"/>
              <a:gd name="connsiteY0" fmla="*/ 452448 h 453390"/>
              <a:gd name="connsiteX1" fmla="*/ 303654 w 760854"/>
              <a:gd name="connsiteY1" fmla="*/ 453390 h 453390"/>
              <a:gd name="connsiteX2" fmla="*/ 760854 w 760854"/>
              <a:gd name="connsiteY2" fmla="*/ 0 h 453390"/>
              <a:gd name="connsiteX3" fmla="*/ 760854 w 760854"/>
              <a:gd name="connsiteY3" fmla="*/ 0 h 453390"/>
              <a:gd name="connsiteX0" fmla="*/ 0 w 550483"/>
              <a:gd name="connsiteY0" fmla="*/ 452448 h 453390"/>
              <a:gd name="connsiteX1" fmla="*/ 93283 w 550483"/>
              <a:gd name="connsiteY1" fmla="*/ 453390 h 453390"/>
              <a:gd name="connsiteX2" fmla="*/ 550483 w 550483"/>
              <a:gd name="connsiteY2" fmla="*/ 0 h 453390"/>
              <a:gd name="connsiteX3" fmla="*/ 550483 w 550483"/>
              <a:gd name="connsiteY3" fmla="*/ 0 h 45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483" h="453390">
                <a:moveTo>
                  <a:pt x="0" y="452448"/>
                </a:moveTo>
                <a:lnTo>
                  <a:pt x="93283" y="453390"/>
                </a:lnTo>
                <a:lnTo>
                  <a:pt x="550483" y="0"/>
                </a:lnTo>
                <a:lnTo>
                  <a:pt x="550483" y="0"/>
                </a:lnTo>
              </a:path>
            </a:pathLst>
          </a:custGeom>
          <a:noFill/>
          <a:ln w="6350">
            <a:solidFill>
              <a:schemeClr val="tx1"/>
            </a:solidFill>
            <a:headEnd type="none" w="sm" len="sm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0" name="Rounded Rectangle 139"/>
          <p:cNvSpPr/>
          <p:nvPr/>
        </p:nvSpPr>
        <p:spPr>
          <a:xfrm>
            <a:off x="7414150" y="809025"/>
            <a:ext cx="3315440" cy="198270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>
              <a:lnSpc>
                <a:spcPct val="120000"/>
              </a:lnSpc>
              <a:spcAft>
                <a:spcPts val="1134"/>
              </a:spcAft>
              <a:buClr>
                <a:srgbClr val="195491"/>
              </a:buClr>
            </a:pPr>
            <a:r>
              <a:rPr lang="en-AU" b="1" dirty="0">
                <a:solidFill>
                  <a:srgbClr val="195491"/>
                </a:solidFill>
                <a:latin typeface="Source Sans Pro Light"/>
                <a:cs typeface="Source Sans Pro Light"/>
              </a:rPr>
              <a:t>BIG DATA</a:t>
            </a:r>
          </a:p>
          <a:p>
            <a:pPr marL="270034" indent="-270034">
              <a:lnSpc>
                <a:spcPct val="130000"/>
              </a:lnSpc>
              <a:spcAft>
                <a:spcPts val="1134"/>
              </a:spcAft>
              <a:buClr>
                <a:srgbClr val="195491"/>
              </a:buClr>
              <a:buFont typeface="Wingdings" panose="05000000000000000000" pitchFamily="2" charset="2"/>
              <a:buChar char="§"/>
            </a:pPr>
            <a:r>
              <a:rPr lang="en-AU" sz="1500" dirty="0">
                <a:solidFill>
                  <a:srgbClr val="005588"/>
                </a:solidFill>
                <a:latin typeface="Source Sans Pro Light"/>
                <a:cs typeface="Source Sans Pro Light"/>
              </a:rPr>
              <a:t>&gt; 15,000 </a:t>
            </a:r>
            <a:r>
              <a:rPr lang="en-AU" sz="1500" dirty="0" err="1" smtClean="0">
                <a:solidFill>
                  <a:srgbClr val="005588"/>
                </a:solidFill>
                <a:latin typeface="Source Sans Pro Light"/>
                <a:cs typeface="Source Sans Pro Light"/>
              </a:rPr>
              <a:t>danych</a:t>
            </a:r>
            <a:endParaRPr lang="en-AU" sz="1500" dirty="0">
              <a:solidFill>
                <a:srgbClr val="005588"/>
              </a:solidFill>
              <a:latin typeface="Source Sans Pro Light"/>
              <a:cs typeface="Source Sans Pro Light"/>
            </a:endParaRPr>
          </a:p>
          <a:p>
            <a:pPr marL="270034" indent="-270034">
              <a:lnSpc>
                <a:spcPct val="130000"/>
              </a:lnSpc>
              <a:spcAft>
                <a:spcPts val="1134"/>
              </a:spcAft>
              <a:buClr>
                <a:srgbClr val="195491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Dane </a:t>
            </a:r>
            <a:r>
              <a:rPr lang="en-GB" sz="1600" dirty="0" err="1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behawioralne</a:t>
            </a:r>
            <a:r>
              <a:rPr lang="en-GB" sz="1600" dirty="0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, </a:t>
            </a:r>
            <a:r>
              <a:rPr lang="en-GB" sz="1600" dirty="0" err="1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dane</a:t>
            </a:r>
            <a:r>
              <a:rPr lang="en-GB" sz="1600" dirty="0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 </a:t>
            </a:r>
            <a:r>
              <a:rPr lang="en-GB" sz="1600" dirty="0" err="1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osobowe</a:t>
            </a:r>
            <a:r>
              <a:rPr lang="en-GB" sz="1600" dirty="0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 </a:t>
            </a:r>
            <a:r>
              <a:rPr lang="pl-PL" sz="1600" dirty="0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i</a:t>
            </a:r>
            <a:r>
              <a:rPr lang="en-GB" sz="1600" dirty="0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 </a:t>
            </a:r>
            <a:r>
              <a:rPr lang="en-GB" sz="1600" dirty="0" err="1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informacje</a:t>
            </a:r>
            <a:r>
              <a:rPr lang="en-GB" sz="1600" dirty="0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 </a:t>
            </a:r>
            <a:r>
              <a:rPr lang="pl-PL" sz="1600" dirty="0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ze żródeł zewnętrrznych</a:t>
            </a:r>
            <a:endParaRPr lang="en-GB" sz="1600" dirty="0" smtClean="0">
              <a:solidFill>
                <a:srgbClr val="005588"/>
              </a:solidFill>
              <a:latin typeface="Source Sans Pro Light" panose="020B0403030403020204" pitchFamily="34" charset="0"/>
            </a:endParaRPr>
          </a:p>
          <a:p>
            <a:pPr marL="270034" indent="-270034">
              <a:lnSpc>
                <a:spcPct val="130000"/>
              </a:lnSpc>
              <a:spcAft>
                <a:spcPts val="1134"/>
              </a:spcAft>
              <a:buClr>
                <a:srgbClr val="195491"/>
              </a:buClr>
              <a:buFont typeface="Wingdings" panose="05000000000000000000" pitchFamily="2" charset="2"/>
              <a:buChar char="§"/>
            </a:pPr>
            <a:r>
              <a:rPr lang="en-GB" sz="1600" dirty="0" err="1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Zastrzeżony</a:t>
            </a:r>
            <a:r>
              <a:rPr lang="en-GB" sz="1600" dirty="0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, </a:t>
            </a:r>
            <a:r>
              <a:rPr lang="en-GB" sz="1600" dirty="0" err="1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samokształcący</a:t>
            </a:r>
            <a:r>
              <a:rPr lang="en-GB" sz="1600" dirty="0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 </a:t>
            </a:r>
            <a:r>
              <a:rPr lang="en-GB" sz="1600" dirty="0" err="1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się</a:t>
            </a:r>
            <a:r>
              <a:rPr lang="en-GB" sz="1600" dirty="0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 model </a:t>
            </a:r>
            <a:r>
              <a:rPr lang="en-GB" sz="1600" dirty="0" err="1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danych</a:t>
            </a:r>
            <a:endParaRPr lang="en-AU" sz="1500" dirty="0">
              <a:solidFill>
                <a:srgbClr val="005588"/>
              </a:solidFill>
              <a:latin typeface="Source Sans Pro Light"/>
              <a:cs typeface="Source Sans Pro Light"/>
            </a:endParaRPr>
          </a:p>
        </p:txBody>
      </p:sp>
      <p:sp>
        <p:nvSpPr>
          <p:cNvPr id="141" name="Rounded Rectangle 151"/>
          <p:cNvSpPr/>
          <p:nvPr/>
        </p:nvSpPr>
        <p:spPr>
          <a:xfrm>
            <a:off x="7417222" y="3672135"/>
            <a:ext cx="3584260" cy="198883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/>
          <a:p>
            <a:pPr>
              <a:lnSpc>
                <a:spcPct val="120000"/>
              </a:lnSpc>
              <a:spcAft>
                <a:spcPts val="1134"/>
              </a:spcAft>
              <a:buClr>
                <a:srgbClr val="195491"/>
              </a:buClr>
            </a:pPr>
            <a:r>
              <a:rPr lang="en-AU" b="1" dirty="0" err="1" smtClean="0">
                <a:solidFill>
                  <a:srgbClr val="005588"/>
                </a:solidFill>
                <a:latin typeface="Source Sans Pro Light"/>
                <a:cs typeface="Source Sans Pro Light"/>
              </a:rPr>
              <a:t>Modele</a:t>
            </a:r>
            <a:r>
              <a:rPr lang="en-AU" b="1" dirty="0" smtClean="0">
                <a:solidFill>
                  <a:srgbClr val="005588"/>
                </a:solidFill>
                <a:latin typeface="Source Sans Pro Light"/>
                <a:cs typeface="Source Sans Pro Light"/>
              </a:rPr>
              <a:t> </a:t>
            </a:r>
            <a:r>
              <a:rPr lang="en-AU" b="1" dirty="0" err="1" smtClean="0">
                <a:solidFill>
                  <a:srgbClr val="005588"/>
                </a:solidFill>
                <a:latin typeface="Source Sans Pro Light"/>
                <a:cs typeface="Source Sans Pro Light"/>
              </a:rPr>
              <a:t>scoringowy</a:t>
            </a:r>
            <a:endParaRPr lang="en-AU" b="1" dirty="0">
              <a:solidFill>
                <a:srgbClr val="005588"/>
              </a:solidFill>
              <a:latin typeface="Source Sans Pro Light"/>
              <a:cs typeface="Source Sans Pro Light"/>
            </a:endParaRPr>
          </a:p>
          <a:p>
            <a:pPr marL="270034" indent="-270034">
              <a:lnSpc>
                <a:spcPct val="120000"/>
              </a:lnSpc>
              <a:spcAft>
                <a:spcPts val="1134"/>
              </a:spcAft>
              <a:buClr>
                <a:srgbClr val="195491"/>
              </a:buClr>
              <a:buFont typeface="Wingdings" panose="05000000000000000000" pitchFamily="2" charset="2"/>
              <a:buChar char="§"/>
            </a:pPr>
            <a:r>
              <a:rPr lang="en-AU" sz="1500" dirty="0" err="1" smtClean="0">
                <a:solidFill>
                  <a:srgbClr val="005588"/>
                </a:solidFill>
                <a:latin typeface="Source Sans Pro Light"/>
                <a:cs typeface="Source Sans Pro Light"/>
              </a:rPr>
              <a:t>Modelle</a:t>
            </a:r>
            <a:r>
              <a:rPr lang="en-AU" sz="1500" dirty="0" smtClean="0">
                <a:solidFill>
                  <a:srgbClr val="005588"/>
                </a:solidFill>
                <a:latin typeface="Source Sans Pro Light"/>
                <a:cs typeface="Source Sans Pro Light"/>
              </a:rPr>
              <a:t> </a:t>
            </a:r>
            <a:r>
              <a:rPr lang="en-AU" sz="1500" dirty="0" err="1" smtClean="0">
                <a:solidFill>
                  <a:srgbClr val="005588"/>
                </a:solidFill>
                <a:latin typeface="Source Sans Pro Light"/>
                <a:cs typeface="Source Sans Pro Light"/>
              </a:rPr>
              <a:t>są</a:t>
            </a:r>
            <a:r>
              <a:rPr lang="en-AU" sz="1500" dirty="0" smtClean="0">
                <a:solidFill>
                  <a:srgbClr val="005588"/>
                </a:solidFill>
                <a:latin typeface="Source Sans Pro Light"/>
                <a:cs typeface="Source Sans Pro Light"/>
              </a:rPr>
              <a:t> </a:t>
            </a:r>
            <a:r>
              <a:rPr lang="pl-PL" sz="1500" dirty="0" smtClean="0">
                <a:solidFill>
                  <a:srgbClr val="005588"/>
                </a:solidFill>
                <a:latin typeface="Source Sans Pro Light"/>
                <a:cs typeface="Source Sans Pro Light"/>
              </a:rPr>
              <a:t>ciągle</a:t>
            </a:r>
            <a:r>
              <a:rPr lang="en-AU" sz="1500" dirty="0" smtClean="0">
                <a:solidFill>
                  <a:srgbClr val="005588"/>
                </a:solidFill>
                <a:latin typeface="Source Sans Pro Light"/>
                <a:cs typeface="Source Sans Pro Light"/>
              </a:rPr>
              <a:t> </a:t>
            </a:r>
            <a:r>
              <a:rPr lang="en-AU" sz="1500" dirty="0" err="1" smtClean="0">
                <a:solidFill>
                  <a:srgbClr val="005588"/>
                </a:solidFill>
                <a:latin typeface="Source Sans Pro Light"/>
                <a:cs typeface="Source Sans Pro Light"/>
              </a:rPr>
              <a:t>optymalizowane</a:t>
            </a:r>
            <a:endParaRPr lang="en-AU" sz="1500" dirty="0">
              <a:solidFill>
                <a:srgbClr val="005588"/>
              </a:solidFill>
              <a:latin typeface="Source Sans Pro Light"/>
              <a:cs typeface="Source Sans Pro Light"/>
            </a:endParaRPr>
          </a:p>
          <a:p>
            <a:pPr marL="270034" indent="-270034">
              <a:lnSpc>
                <a:spcPct val="120000"/>
              </a:lnSpc>
              <a:spcAft>
                <a:spcPts val="1134"/>
              </a:spcAft>
              <a:buClr>
                <a:srgbClr val="195491"/>
              </a:buClr>
              <a:buFont typeface="Wingdings" panose="05000000000000000000" pitchFamily="2" charset="2"/>
              <a:buChar char="§"/>
            </a:pPr>
            <a:r>
              <a:rPr lang="en-AU" sz="1500" dirty="0" err="1" smtClean="0">
                <a:solidFill>
                  <a:srgbClr val="005588"/>
                </a:solidFill>
                <a:latin typeface="Source Sans Pro Light"/>
                <a:cs typeface="Source Sans Pro Light"/>
              </a:rPr>
              <a:t>Modele</a:t>
            </a:r>
            <a:r>
              <a:rPr lang="en-AU" sz="1500" dirty="0">
                <a:solidFill>
                  <a:srgbClr val="005588"/>
                </a:solidFill>
                <a:latin typeface="Source Sans Pro Light"/>
                <a:cs typeface="Source Sans Pro Light"/>
              </a:rPr>
              <a:t> </a:t>
            </a:r>
            <a:r>
              <a:rPr lang="en-AU" sz="1500" dirty="0" err="1" smtClean="0">
                <a:solidFill>
                  <a:srgbClr val="005588"/>
                </a:solidFill>
                <a:latin typeface="Source Sans Pro Light"/>
                <a:cs typeface="Source Sans Pro Light"/>
              </a:rPr>
              <a:t>podlegają</a:t>
            </a:r>
            <a:r>
              <a:rPr lang="en-AU" sz="1500" dirty="0" smtClean="0">
                <a:solidFill>
                  <a:srgbClr val="005588"/>
                </a:solidFill>
                <a:latin typeface="Source Sans Pro Light"/>
                <a:cs typeface="Source Sans Pro Light"/>
              </a:rPr>
              <a:t> </a:t>
            </a:r>
            <a:r>
              <a:rPr lang="en-AU" sz="1500" dirty="0" err="1" smtClean="0">
                <a:solidFill>
                  <a:srgbClr val="005588"/>
                </a:solidFill>
                <a:latin typeface="Source Sans Pro Light"/>
                <a:cs typeface="Source Sans Pro Light"/>
              </a:rPr>
              <a:t>korektom</a:t>
            </a:r>
            <a:r>
              <a:rPr lang="en-AU" sz="1500" dirty="0" smtClean="0">
                <a:solidFill>
                  <a:srgbClr val="005588"/>
                </a:solidFill>
                <a:latin typeface="Source Sans Pro Light"/>
                <a:cs typeface="Source Sans Pro Light"/>
              </a:rPr>
              <a:t> </a:t>
            </a:r>
            <a:endParaRPr lang="en-AU" sz="1500" dirty="0">
              <a:solidFill>
                <a:srgbClr val="005588"/>
              </a:solidFill>
              <a:latin typeface="Source Sans Pro Light"/>
              <a:cs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37868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73181" y="215751"/>
            <a:ext cx="9618603" cy="432048"/>
          </a:xfrm>
        </p:spPr>
        <p:txBody>
          <a:bodyPr/>
          <a:lstStyle/>
          <a:p>
            <a:r>
              <a:rPr lang="en-US" dirty="0" smtClean="0"/>
              <a:t>TECHNOLOGIA BIG DATA OPARTA O SAMODOSKONALĄCY SIĘ ALGORYTM</a:t>
            </a:r>
            <a:endParaRPr lang="de-DE" dirty="0"/>
          </a:p>
        </p:txBody>
      </p:sp>
      <p:sp>
        <p:nvSpPr>
          <p:cNvPr id="23" name="Curved Left Arrow 22"/>
          <p:cNvSpPr/>
          <p:nvPr/>
        </p:nvSpPr>
        <p:spPr>
          <a:xfrm rot="5400000">
            <a:off x="4271658" y="2001649"/>
            <a:ext cx="2414652" cy="5817045"/>
          </a:xfrm>
          <a:prstGeom prst="curvedLeftArrow">
            <a:avLst>
              <a:gd name="adj1" fmla="val 17841"/>
              <a:gd name="adj2" fmla="val 50000"/>
              <a:gd name="adj3" fmla="val 31605"/>
            </a:avLst>
          </a:prstGeom>
          <a:solidFill>
            <a:srgbClr val="19549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9810" y="2033560"/>
            <a:ext cx="1938849" cy="83099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>
            <a:defPPr>
              <a:defRPr lang="de-DE"/>
            </a:defPPr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342900" indent="-342900">
              <a:buAutoNum type="arabicPeriod"/>
            </a:pPr>
            <a:r>
              <a:rPr lang="de-DE" b="1" dirty="0" err="1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Zebranie</a:t>
            </a:r>
            <a:r>
              <a:rPr lang="de-DE" b="1" dirty="0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 </a:t>
            </a:r>
            <a:r>
              <a:rPr lang="de-DE" b="1" dirty="0" err="1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bezstronnych</a:t>
            </a:r>
            <a:r>
              <a:rPr lang="de-DE" b="1" dirty="0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de-DE" b="1" dirty="0" err="1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danych</a:t>
            </a:r>
            <a:endParaRPr lang="de-DE" b="1" dirty="0">
              <a:solidFill>
                <a:srgbClr val="005588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26588" y="2035064"/>
            <a:ext cx="971464" cy="71135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>
            <a:defPPr>
              <a:defRPr lang="de-DE"/>
            </a:defPPr>
            <a:lvl1pPr indent="0">
              <a:buFont typeface="Arial" panose="020B0604020202020204" pitchFamily="34" charset="0"/>
              <a:buNone/>
              <a:defRPr sz="1600" b="1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>
                <a:solidFill>
                  <a:srgbClr val="005588"/>
                </a:solidFill>
                <a:latin typeface="Source Sans Pro Light" panose="020B0403030403020204" pitchFamily="34" charset="0"/>
              </a:rPr>
              <a:t>2</a:t>
            </a:r>
            <a:r>
              <a:rPr lang="de-DE" dirty="0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. </a:t>
            </a:r>
            <a:r>
              <a:rPr lang="de-DE" dirty="0" err="1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Wzory</a:t>
            </a:r>
            <a:endParaRPr lang="de-DE" dirty="0" smtClean="0">
              <a:solidFill>
                <a:srgbClr val="005588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180713" y="4440813"/>
            <a:ext cx="1196948" cy="7932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>
            <a:defPPr>
              <a:defRPr lang="de-DE"/>
            </a:defPPr>
            <a:lvl1pPr indent="0">
              <a:buFont typeface="Arial" panose="020B0604020202020204" pitchFamily="34" charset="0"/>
              <a:buNone/>
              <a:defRPr sz="1600" b="1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>
                <a:solidFill>
                  <a:srgbClr val="005588"/>
                </a:solidFill>
                <a:latin typeface="Source Sans Pro Light" panose="020B0403030403020204" pitchFamily="34" charset="0"/>
              </a:rPr>
              <a:t>3. </a:t>
            </a:r>
            <a:r>
              <a:rPr lang="de-DE" dirty="0" err="1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Powtórka</a:t>
            </a:r>
            <a:r>
              <a:rPr lang="de-DE" dirty="0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 </a:t>
            </a:r>
            <a:r>
              <a:rPr lang="de-DE" dirty="0" err="1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dla</a:t>
            </a:r>
            <a:r>
              <a:rPr lang="de-DE" dirty="0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 </a:t>
            </a:r>
            <a:r>
              <a:rPr lang="de-DE" dirty="0" err="1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nowych</a:t>
            </a:r>
            <a:r>
              <a:rPr lang="de-DE" dirty="0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 </a:t>
            </a:r>
            <a:r>
              <a:rPr lang="de-DE" dirty="0" err="1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danych</a:t>
            </a:r>
            <a:endParaRPr lang="de-DE" dirty="0">
              <a:solidFill>
                <a:srgbClr val="005588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9971" y="4440813"/>
            <a:ext cx="2050364" cy="113064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0" rtlCol="0" anchor="t"/>
          <a:lstStyle>
            <a:defPPr>
              <a:defRPr lang="de-DE"/>
            </a:defPPr>
            <a:lvl1pPr indent="0">
              <a:buFont typeface="Arial" panose="020B0604020202020204" pitchFamily="34" charset="0"/>
              <a:buNone/>
              <a:defRPr sz="1600" b="1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>
                <a:solidFill>
                  <a:srgbClr val="005588"/>
                </a:solidFill>
                <a:latin typeface="Source Sans Pro Light" panose="020B0403030403020204" pitchFamily="34" charset="0"/>
              </a:rPr>
              <a:t>4. </a:t>
            </a:r>
            <a:r>
              <a:rPr lang="de-DE" dirty="0" err="1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Powtórka</a:t>
            </a:r>
            <a:r>
              <a:rPr lang="de-DE" dirty="0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 </a:t>
            </a:r>
            <a:r>
              <a:rPr lang="de-DE" dirty="0">
                <a:solidFill>
                  <a:srgbClr val="005588"/>
                </a:solidFill>
                <a:latin typeface="Source Sans Pro Light" panose="020B0403030403020204" pitchFamily="34" charset="0"/>
              </a:rPr>
              <a:t>/ </a:t>
            </a:r>
            <a:r>
              <a:rPr lang="de-DE" dirty="0" err="1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rozszerzenie</a:t>
            </a:r>
            <a:endParaRPr lang="de-DE" dirty="0">
              <a:solidFill>
                <a:srgbClr val="005588"/>
              </a:solidFill>
              <a:latin typeface="Source Sans Pro Light" panose="020B0403030403020204" pitchFamily="34" charset="0"/>
            </a:endParaRPr>
          </a:p>
          <a:p>
            <a:r>
              <a:rPr lang="de-DE" dirty="0">
                <a:solidFill>
                  <a:srgbClr val="005588"/>
                </a:solidFill>
                <a:latin typeface="Source Sans Pro Light" panose="020B0403030403020204" pitchFamily="34" charset="0"/>
              </a:rPr>
              <a:t>- </a:t>
            </a:r>
            <a:r>
              <a:rPr lang="de-DE" dirty="0" err="1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Nowe</a:t>
            </a:r>
            <a:r>
              <a:rPr lang="de-DE" dirty="0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 </a:t>
            </a:r>
            <a:r>
              <a:rPr lang="de-DE" dirty="0" err="1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rynki</a:t>
            </a:r>
            <a:endParaRPr lang="de-DE" dirty="0">
              <a:solidFill>
                <a:srgbClr val="005588"/>
              </a:solidFill>
              <a:latin typeface="Source Sans Pro Light" panose="020B0403030403020204" pitchFamily="34" charset="0"/>
            </a:endParaRPr>
          </a:p>
          <a:p>
            <a:r>
              <a:rPr lang="de-DE" dirty="0">
                <a:solidFill>
                  <a:srgbClr val="005588"/>
                </a:solidFill>
                <a:latin typeface="Source Sans Pro Light" panose="020B0403030403020204" pitchFamily="34" charset="0"/>
              </a:rPr>
              <a:t>- </a:t>
            </a:r>
            <a:r>
              <a:rPr lang="de-DE" dirty="0" err="1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Nowe</a:t>
            </a:r>
            <a:r>
              <a:rPr lang="de-DE" dirty="0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 </a:t>
            </a:r>
            <a:r>
              <a:rPr lang="de-DE" dirty="0" err="1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produkty</a:t>
            </a:r>
            <a:endParaRPr lang="de-DE" dirty="0">
              <a:solidFill>
                <a:srgbClr val="005588"/>
              </a:solidFill>
              <a:latin typeface="Source Sans Pro Light" panose="020B0403030403020204" pitchFamily="34" charset="0"/>
            </a:endParaRPr>
          </a:p>
        </p:txBody>
      </p:sp>
      <p:cxnSp>
        <p:nvCxnSpPr>
          <p:cNvPr id="28" name="Gerade Verbindung mit Pfeil 57"/>
          <p:cNvCxnSpPr/>
          <p:nvPr/>
        </p:nvCxnSpPr>
        <p:spPr>
          <a:xfrm>
            <a:off x="2101107" y="3356837"/>
            <a:ext cx="2585903" cy="2890"/>
          </a:xfrm>
          <a:prstGeom prst="straightConnector1">
            <a:avLst/>
          </a:prstGeom>
          <a:ln w="38100">
            <a:solidFill>
              <a:schemeClr val="tx2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57"/>
          <p:cNvCxnSpPr/>
          <p:nvPr/>
        </p:nvCxnSpPr>
        <p:spPr>
          <a:xfrm flipV="1">
            <a:off x="2115988" y="1469927"/>
            <a:ext cx="0" cy="1895024"/>
          </a:xfrm>
          <a:prstGeom prst="straightConnector1">
            <a:avLst/>
          </a:prstGeom>
          <a:ln w="38100">
            <a:solidFill>
              <a:schemeClr val="tx2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307380" y="312353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" name="Oval 30"/>
          <p:cNvSpPr/>
          <p:nvPr/>
        </p:nvSpPr>
        <p:spPr>
          <a:xfrm>
            <a:off x="3025256" y="202975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" name="Oval 31"/>
          <p:cNvSpPr/>
          <p:nvPr/>
        </p:nvSpPr>
        <p:spPr>
          <a:xfrm>
            <a:off x="2829965" y="251985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" name="Oval 32"/>
          <p:cNvSpPr/>
          <p:nvPr/>
        </p:nvSpPr>
        <p:spPr>
          <a:xfrm>
            <a:off x="3271044" y="3064345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" name="Oval 33"/>
          <p:cNvSpPr/>
          <p:nvPr/>
        </p:nvSpPr>
        <p:spPr>
          <a:xfrm>
            <a:off x="3423444" y="3216745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" name="Oval 34"/>
          <p:cNvSpPr/>
          <p:nvPr/>
        </p:nvSpPr>
        <p:spPr>
          <a:xfrm>
            <a:off x="2808705" y="2053969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" name="Oval 35"/>
          <p:cNvSpPr/>
          <p:nvPr/>
        </p:nvSpPr>
        <p:spPr>
          <a:xfrm>
            <a:off x="2769719" y="2073762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" name="Oval 36"/>
          <p:cNvSpPr/>
          <p:nvPr/>
        </p:nvSpPr>
        <p:spPr>
          <a:xfrm>
            <a:off x="2684836" y="2631034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" name="Oval 37"/>
          <p:cNvSpPr/>
          <p:nvPr/>
        </p:nvSpPr>
        <p:spPr>
          <a:xfrm>
            <a:off x="2525165" y="2595972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" name="Oval 38"/>
          <p:cNvSpPr/>
          <p:nvPr/>
        </p:nvSpPr>
        <p:spPr>
          <a:xfrm>
            <a:off x="3251728" y="2585613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" name="Oval 39"/>
          <p:cNvSpPr/>
          <p:nvPr/>
        </p:nvSpPr>
        <p:spPr>
          <a:xfrm>
            <a:off x="2642128" y="2157372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" name="Oval 40"/>
          <p:cNvSpPr/>
          <p:nvPr/>
        </p:nvSpPr>
        <p:spPr>
          <a:xfrm>
            <a:off x="2570883" y="2566004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2" name="Oval 41"/>
          <p:cNvSpPr/>
          <p:nvPr/>
        </p:nvSpPr>
        <p:spPr>
          <a:xfrm>
            <a:off x="2525165" y="252827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3" name="Oval 42"/>
          <p:cNvSpPr/>
          <p:nvPr/>
        </p:nvSpPr>
        <p:spPr>
          <a:xfrm>
            <a:off x="3099328" y="3018626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4" name="Oval 43"/>
          <p:cNvSpPr/>
          <p:nvPr/>
        </p:nvSpPr>
        <p:spPr>
          <a:xfrm>
            <a:off x="3251728" y="3171026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5" name="Oval 44"/>
          <p:cNvSpPr/>
          <p:nvPr/>
        </p:nvSpPr>
        <p:spPr>
          <a:xfrm>
            <a:off x="3315523" y="282210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6" name="Oval 45"/>
          <p:cNvSpPr/>
          <p:nvPr/>
        </p:nvSpPr>
        <p:spPr>
          <a:xfrm>
            <a:off x="3423444" y="3216745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7" name="Oval 46"/>
          <p:cNvSpPr/>
          <p:nvPr/>
        </p:nvSpPr>
        <p:spPr>
          <a:xfrm>
            <a:off x="2946928" y="210837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8" name="Oval 47"/>
          <p:cNvSpPr/>
          <p:nvPr/>
        </p:nvSpPr>
        <p:spPr>
          <a:xfrm>
            <a:off x="3076468" y="2117264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9" name="Oval 48"/>
          <p:cNvSpPr/>
          <p:nvPr/>
        </p:nvSpPr>
        <p:spPr>
          <a:xfrm>
            <a:off x="2502305" y="2546210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0" name="Oval 49"/>
          <p:cNvSpPr/>
          <p:nvPr/>
        </p:nvSpPr>
        <p:spPr>
          <a:xfrm>
            <a:off x="3099328" y="3018626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Oval 50"/>
          <p:cNvSpPr/>
          <p:nvPr/>
        </p:nvSpPr>
        <p:spPr>
          <a:xfrm>
            <a:off x="3251728" y="3171026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2" name="Oval 51"/>
          <p:cNvSpPr/>
          <p:nvPr/>
        </p:nvSpPr>
        <p:spPr>
          <a:xfrm>
            <a:off x="2596409" y="2980735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3" name="Oval 52"/>
          <p:cNvSpPr/>
          <p:nvPr/>
        </p:nvSpPr>
        <p:spPr>
          <a:xfrm>
            <a:off x="2849285" y="2094405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4" name="Oval 53"/>
          <p:cNvSpPr/>
          <p:nvPr/>
        </p:nvSpPr>
        <p:spPr>
          <a:xfrm>
            <a:off x="2874803" y="3059916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5" name="Oval 54"/>
          <p:cNvSpPr/>
          <p:nvPr/>
        </p:nvSpPr>
        <p:spPr>
          <a:xfrm>
            <a:off x="3162768" y="198846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6" name="Oval 55"/>
          <p:cNvSpPr/>
          <p:nvPr/>
        </p:nvSpPr>
        <p:spPr>
          <a:xfrm>
            <a:off x="2550690" y="2141102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7" name="Oval 56"/>
          <p:cNvSpPr/>
          <p:nvPr/>
        </p:nvSpPr>
        <p:spPr>
          <a:xfrm>
            <a:off x="3113505" y="2762823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8" name="Oval 57"/>
          <p:cNvSpPr/>
          <p:nvPr/>
        </p:nvSpPr>
        <p:spPr>
          <a:xfrm>
            <a:off x="2677565" y="244800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9" name="Oval 58"/>
          <p:cNvSpPr/>
          <p:nvPr/>
        </p:nvSpPr>
        <p:spPr>
          <a:xfrm>
            <a:off x="2829965" y="260040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0" name="Oval 59"/>
          <p:cNvSpPr/>
          <p:nvPr/>
        </p:nvSpPr>
        <p:spPr>
          <a:xfrm>
            <a:off x="2794528" y="2946502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1" name="Oval 60"/>
          <p:cNvSpPr/>
          <p:nvPr/>
        </p:nvSpPr>
        <p:spPr>
          <a:xfrm>
            <a:off x="2327060" y="2641018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2" name="Oval 61"/>
          <p:cNvSpPr/>
          <p:nvPr/>
        </p:nvSpPr>
        <p:spPr>
          <a:xfrm>
            <a:off x="2938245" y="2998954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3" name="Oval 62"/>
          <p:cNvSpPr/>
          <p:nvPr/>
        </p:nvSpPr>
        <p:spPr>
          <a:xfrm>
            <a:off x="3099328" y="2938082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4" name="Oval 63"/>
          <p:cNvSpPr/>
          <p:nvPr/>
        </p:nvSpPr>
        <p:spPr>
          <a:xfrm>
            <a:off x="2794528" y="301419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5" name="Oval 64"/>
          <p:cNvSpPr/>
          <p:nvPr/>
        </p:nvSpPr>
        <p:spPr>
          <a:xfrm>
            <a:off x="2829965" y="260040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6" name="Oval 65"/>
          <p:cNvSpPr/>
          <p:nvPr/>
        </p:nvSpPr>
        <p:spPr>
          <a:xfrm>
            <a:off x="2794528" y="2946502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7" name="Oval 66"/>
          <p:cNvSpPr/>
          <p:nvPr/>
        </p:nvSpPr>
        <p:spPr>
          <a:xfrm>
            <a:off x="2398304" y="3239604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8" name="Oval 67"/>
          <p:cNvSpPr/>
          <p:nvPr/>
        </p:nvSpPr>
        <p:spPr>
          <a:xfrm>
            <a:off x="3505315" y="2055034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9" name="Oval 68"/>
          <p:cNvSpPr/>
          <p:nvPr/>
        </p:nvSpPr>
        <p:spPr>
          <a:xfrm>
            <a:off x="3099328" y="3018626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0" name="Oval 69"/>
          <p:cNvSpPr/>
          <p:nvPr/>
        </p:nvSpPr>
        <p:spPr>
          <a:xfrm>
            <a:off x="2946928" y="3098902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1" name="Oval 70"/>
          <p:cNvSpPr/>
          <p:nvPr/>
        </p:nvSpPr>
        <p:spPr>
          <a:xfrm>
            <a:off x="2946928" y="316659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2" name="Oval 71"/>
          <p:cNvSpPr/>
          <p:nvPr/>
        </p:nvSpPr>
        <p:spPr>
          <a:xfrm>
            <a:off x="3634855" y="262392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3" name="Oval 72"/>
          <p:cNvSpPr/>
          <p:nvPr/>
        </p:nvSpPr>
        <p:spPr>
          <a:xfrm>
            <a:off x="3265905" y="2915223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4" name="Oval 73"/>
          <p:cNvSpPr/>
          <p:nvPr/>
        </p:nvSpPr>
        <p:spPr>
          <a:xfrm>
            <a:off x="2748808" y="2201369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5" name="Oval 74"/>
          <p:cNvSpPr/>
          <p:nvPr/>
        </p:nvSpPr>
        <p:spPr>
          <a:xfrm>
            <a:off x="3418305" y="3067623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6" name="Oval 75"/>
          <p:cNvSpPr/>
          <p:nvPr/>
        </p:nvSpPr>
        <p:spPr>
          <a:xfrm>
            <a:off x="3198209" y="2585613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7" name="Oval 76"/>
          <p:cNvSpPr/>
          <p:nvPr/>
        </p:nvSpPr>
        <p:spPr>
          <a:xfrm>
            <a:off x="3099328" y="3018626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8" name="Oval 77"/>
          <p:cNvSpPr/>
          <p:nvPr/>
        </p:nvSpPr>
        <p:spPr>
          <a:xfrm>
            <a:off x="3251728" y="3171026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9" name="Oval 78"/>
          <p:cNvSpPr/>
          <p:nvPr/>
        </p:nvSpPr>
        <p:spPr>
          <a:xfrm>
            <a:off x="3404128" y="2969625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0" name="Oval 79"/>
          <p:cNvSpPr/>
          <p:nvPr/>
        </p:nvSpPr>
        <p:spPr>
          <a:xfrm>
            <a:off x="3354699" y="3151355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1" name="Oval 80"/>
          <p:cNvSpPr/>
          <p:nvPr/>
        </p:nvSpPr>
        <p:spPr>
          <a:xfrm>
            <a:off x="3306485" y="2955659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2" name="Oval 81"/>
          <p:cNvSpPr/>
          <p:nvPr/>
        </p:nvSpPr>
        <p:spPr>
          <a:xfrm>
            <a:off x="3619968" y="2807189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3" name="Oval 82"/>
          <p:cNvSpPr/>
          <p:nvPr/>
        </p:nvSpPr>
        <p:spPr>
          <a:xfrm>
            <a:off x="3007890" y="3002356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4" name="Oval 83"/>
          <p:cNvSpPr/>
          <p:nvPr/>
        </p:nvSpPr>
        <p:spPr>
          <a:xfrm>
            <a:off x="3570705" y="3220023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5" name="Oval 84"/>
          <p:cNvSpPr/>
          <p:nvPr/>
        </p:nvSpPr>
        <p:spPr>
          <a:xfrm>
            <a:off x="3251728" y="3171026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6" name="Oval 85"/>
          <p:cNvSpPr/>
          <p:nvPr/>
        </p:nvSpPr>
        <p:spPr>
          <a:xfrm>
            <a:off x="3177656" y="2139625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7" name="Oval 86"/>
          <p:cNvSpPr/>
          <p:nvPr/>
        </p:nvSpPr>
        <p:spPr>
          <a:xfrm>
            <a:off x="2844142" y="2344598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8" name="Oval 87"/>
          <p:cNvSpPr/>
          <p:nvPr/>
        </p:nvSpPr>
        <p:spPr>
          <a:xfrm>
            <a:off x="2805156" y="236439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9" name="Oval 88"/>
          <p:cNvSpPr/>
          <p:nvPr/>
        </p:nvSpPr>
        <p:spPr>
          <a:xfrm>
            <a:off x="3113505" y="2762823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0" name="Oval 89"/>
          <p:cNvSpPr/>
          <p:nvPr/>
        </p:nvSpPr>
        <p:spPr>
          <a:xfrm>
            <a:off x="3489897" y="2610423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1" name="Oval 90"/>
          <p:cNvSpPr/>
          <p:nvPr/>
        </p:nvSpPr>
        <p:spPr>
          <a:xfrm>
            <a:off x="2677565" y="244800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2" name="Oval 91"/>
          <p:cNvSpPr/>
          <p:nvPr/>
        </p:nvSpPr>
        <p:spPr>
          <a:xfrm>
            <a:off x="3099328" y="2111653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3" name="Oval 92"/>
          <p:cNvSpPr/>
          <p:nvPr/>
        </p:nvSpPr>
        <p:spPr>
          <a:xfrm>
            <a:off x="3228868" y="2673718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4" name="Oval 93"/>
          <p:cNvSpPr/>
          <p:nvPr/>
        </p:nvSpPr>
        <p:spPr>
          <a:xfrm>
            <a:off x="2884722" y="2385034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5" name="Oval 94"/>
          <p:cNvSpPr/>
          <p:nvPr/>
        </p:nvSpPr>
        <p:spPr>
          <a:xfrm>
            <a:off x="3315168" y="2098335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6" name="Oval 95"/>
          <p:cNvSpPr/>
          <p:nvPr/>
        </p:nvSpPr>
        <p:spPr>
          <a:xfrm>
            <a:off x="2329709" y="2134102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7" name="Oval 96"/>
          <p:cNvSpPr/>
          <p:nvPr/>
        </p:nvSpPr>
        <p:spPr>
          <a:xfrm>
            <a:off x="3657715" y="2611488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8" name="Oval 97"/>
          <p:cNvSpPr/>
          <p:nvPr/>
        </p:nvSpPr>
        <p:spPr>
          <a:xfrm>
            <a:off x="2901208" y="2002880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9" name="Oval 98"/>
          <p:cNvSpPr/>
          <p:nvPr/>
        </p:nvSpPr>
        <p:spPr>
          <a:xfrm>
            <a:off x="3330056" y="2696079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0" name="Oval 99"/>
          <p:cNvSpPr/>
          <p:nvPr/>
        </p:nvSpPr>
        <p:spPr>
          <a:xfrm>
            <a:off x="3113505" y="2762823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1" name="Oval 100"/>
          <p:cNvSpPr/>
          <p:nvPr/>
        </p:nvSpPr>
        <p:spPr>
          <a:xfrm>
            <a:off x="3074519" y="2782616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2" name="Oval 101"/>
          <p:cNvSpPr/>
          <p:nvPr/>
        </p:nvSpPr>
        <p:spPr>
          <a:xfrm>
            <a:off x="3265905" y="2915223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3" name="Oval 102"/>
          <p:cNvSpPr/>
          <p:nvPr/>
        </p:nvSpPr>
        <p:spPr>
          <a:xfrm>
            <a:off x="3556528" y="2890413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4" name="Oval 103"/>
          <p:cNvSpPr/>
          <p:nvPr/>
        </p:nvSpPr>
        <p:spPr>
          <a:xfrm>
            <a:off x="2829965" y="260040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5" name="Oval 104"/>
          <p:cNvSpPr/>
          <p:nvPr/>
        </p:nvSpPr>
        <p:spPr>
          <a:xfrm>
            <a:off x="3251728" y="2817225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6" name="Oval 105"/>
          <p:cNvSpPr/>
          <p:nvPr/>
        </p:nvSpPr>
        <p:spPr>
          <a:xfrm>
            <a:off x="3381268" y="2826118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7" name="Oval 106"/>
          <p:cNvSpPr/>
          <p:nvPr/>
        </p:nvSpPr>
        <p:spPr>
          <a:xfrm>
            <a:off x="3154085" y="2803259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8" name="Oval 107"/>
          <p:cNvSpPr/>
          <p:nvPr/>
        </p:nvSpPr>
        <p:spPr>
          <a:xfrm>
            <a:off x="3467568" y="2654789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9" name="Oval 108"/>
          <p:cNvSpPr/>
          <p:nvPr/>
        </p:nvSpPr>
        <p:spPr>
          <a:xfrm>
            <a:off x="2738527" y="258413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0" name="Oval 109"/>
          <p:cNvSpPr/>
          <p:nvPr/>
        </p:nvSpPr>
        <p:spPr>
          <a:xfrm>
            <a:off x="3810115" y="2763888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1" name="Oval 110"/>
          <p:cNvSpPr/>
          <p:nvPr/>
        </p:nvSpPr>
        <p:spPr>
          <a:xfrm>
            <a:off x="3053608" y="2112748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2" name="Oval 111"/>
          <p:cNvSpPr/>
          <p:nvPr/>
        </p:nvSpPr>
        <p:spPr>
          <a:xfrm>
            <a:off x="3482456" y="2848479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3" name="Oval 112"/>
          <p:cNvSpPr/>
          <p:nvPr/>
        </p:nvSpPr>
        <p:spPr>
          <a:xfrm>
            <a:off x="3007890" y="2915223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4" name="Oval 113"/>
          <p:cNvSpPr/>
          <p:nvPr/>
        </p:nvSpPr>
        <p:spPr>
          <a:xfrm>
            <a:off x="3226919" y="2935016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5" name="Oval 114"/>
          <p:cNvSpPr/>
          <p:nvPr/>
        </p:nvSpPr>
        <p:spPr>
          <a:xfrm>
            <a:off x="3418305" y="3067623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6" name="Oval 115"/>
          <p:cNvSpPr/>
          <p:nvPr/>
        </p:nvSpPr>
        <p:spPr>
          <a:xfrm>
            <a:off x="3708928" y="3042813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7" name="Oval 116"/>
          <p:cNvSpPr/>
          <p:nvPr/>
        </p:nvSpPr>
        <p:spPr>
          <a:xfrm>
            <a:off x="3099328" y="3018626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8" name="Oval 117"/>
          <p:cNvSpPr/>
          <p:nvPr/>
        </p:nvSpPr>
        <p:spPr>
          <a:xfrm>
            <a:off x="3404128" y="2969625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9" name="Oval 118"/>
          <p:cNvSpPr/>
          <p:nvPr/>
        </p:nvSpPr>
        <p:spPr>
          <a:xfrm>
            <a:off x="3533668" y="2978518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0" name="Oval 119"/>
          <p:cNvSpPr/>
          <p:nvPr/>
        </p:nvSpPr>
        <p:spPr>
          <a:xfrm>
            <a:off x="3306485" y="2955659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1" name="Oval 120"/>
          <p:cNvSpPr/>
          <p:nvPr/>
        </p:nvSpPr>
        <p:spPr>
          <a:xfrm>
            <a:off x="3619968" y="2807189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2" name="Oval 121"/>
          <p:cNvSpPr/>
          <p:nvPr/>
        </p:nvSpPr>
        <p:spPr>
          <a:xfrm>
            <a:off x="3007890" y="3002356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3" name="Oval 122"/>
          <p:cNvSpPr/>
          <p:nvPr/>
        </p:nvSpPr>
        <p:spPr>
          <a:xfrm>
            <a:off x="3962515" y="2916288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4" name="Oval 123"/>
          <p:cNvSpPr/>
          <p:nvPr/>
        </p:nvSpPr>
        <p:spPr>
          <a:xfrm>
            <a:off x="3206008" y="2669202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5" name="Oval 124"/>
          <p:cNvSpPr/>
          <p:nvPr/>
        </p:nvSpPr>
        <p:spPr>
          <a:xfrm>
            <a:off x="3634856" y="3000879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6" name="Oval 125"/>
          <p:cNvSpPr/>
          <p:nvPr/>
        </p:nvSpPr>
        <p:spPr>
          <a:xfrm>
            <a:off x="3418305" y="3067623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7" name="Oval 126"/>
          <p:cNvSpPr/>
          <p:nvPr/>
        </p:nvSpPr>
        <p:spPr>
          <a:xfrm>
            <a:off x="3379319" y="3087416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8" name="Oval 127"/>
          <p:cNvSpPr/>
          <p:nvPr/>
        </p:nvSpPr>
        <p:spPr>
          <a:xfrm>
            <a:off x="3570705" y="3220023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9" name="Oval 128"/>
          <p:cNvSpPr/>
          <p:nvPr/>
        </p:nvSpPr>
        <p:spPr>
          <a:xfrm>
            <a:off x="3861328" y="3195213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0" name="Oval 129"/>
          <p:cNvSpPr/>
          <p:nvPr/>
        </p:nvSpPr>
        <p:spPr>
          <a:xfrm>
            <a:off x="3251728" y="3171026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1" name="Oval 130"/>
          <p:cNvSpPr/>
          <p:nvPr/>
        </p:nvSpPr>
        <p:spPr>
          <a:xfrm>
            <a:off x="3556528" y="3122025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2" name="Oval 131"/>
          <p:cNvSpPr/>
          <p:nvPr/>
        </p:nvSpPr>
        <p:spPr>
          <a:xfrm>
            <a:off x="3686068" y="3130918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3" name="Oval 132"/>
          <p:cNvSpPr/>
          <p:nvPr/>
        </p:nvSpPr>
        <p:spPr>
          <a:xfrm>
            <a:off x="3458885" y="3108059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4" name="Oval 133"/>
          <p:cNvSpPr/>
          <p:nvPr/>
        </p:nvSpPr>
        <p:spPr>
          <a:xfrm>
            <a:off x="3772368" y="2959589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5" name="Oval 134"/>
          <p:cNvSpPr/>
          <p:nvPr/>
        </p:nvSpPr>
        <p:spPr>
          <a:xfrm>
            <a:off x="3160290" y="3154756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6" name="Oval 135"/>
          <p:cNvSpPr/>
          <p:nvPr/>
        </p:nvSpPr>
        <p:spPr>
          <a:xfrm>
            <a:off x="4114915" y="3068688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7" name="Oval 136"/>
          <p:cNvSpPr/>
          <p:nvPr/>
        </p:nvSpPr>
        <p:spPr>
          <a:xfrm>
            <a:off x="3358408" y="2821602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8" name="Oval 137"/>
          <p:cNvSpPr/>
          <p:nvPr/>
        </p:nvSpPr>
        <p:spPr>
          <a:xfrm>
            <a:off x="3090645" y="3151354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9" name="Oval 138"/>
          <p:cNvSpPr/>
          <p:nvPr/>
        </p:nvSpPr>
        <p:spPr>
          <a:xfrm>
            <a:off x="3251728" y="3090482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0" name="Oval 139"/>
          <p:cNvSpPr/>
          <p:nvPr/>
        </p:nvSpPr>
        <p:spPr>
          <a:xfrm>
            <a:off x="2946928" y="316659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1" name="Oval 140"/>
          <p:cNvSpPr/>
          <p:nvPr/>
        </p:nvSpPr>
        <p:spPr>
          <a:xfrm>
            <a:off x="2946928" y="3098902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2" name="Oval 141"/>
          <p:cNvSpPr/>
          <p:nvPr/>
        </p:nvSpPr>
        <p:spPr>
          <a:xfrm>
            <a:off x="3243928" y="2036615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3" name="Oval 142"/>
          <p:cNvSpPr/>
          <p:nvPr/>
        </p:nvSpPr>
        <p:spPr>
          <a:xfrm>
            <a:off x="3202299" y="2998955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4" name="Oval 143"/>
          <p:cNvSpPr/>
          <p:nvPr/>
        </p:nvSpPr>
        <p:spPr>
          <a:xfrm>
            <a:off x="2372780" y="254621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5" name="Oval 144"/>
          <p:cNvSpPr/>
          <p:nvPr/>
        </p:nvSpPr>
        <p:spPr>
          <a:xfrm>
            <a:off x="2535462" y="3009208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6" name="Oval 145"/>
          <p:cNvSpPr/>
          <p:nvPr/>
        </p:nvSpPr>
        <p:spPr>
          <a:xfrm>
            <a:off x="3423444" y="3216745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7" name="Oval 146"/>
          <p:cNvSpPr/>
          <p:nvPr/>
        </p:nvSpPr>
        <p:spPr>
          <a:xfrm>
            <a:off x="3418305" y="3067623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8" name="Oval 147"/>
          <p:cNvSpPr/>
          <p:nvPr/>
        </p:nvSpPr>
        <p:spPr>
          <a:xfrm>
            <a:off x="3099328" y="3018626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9" name="Oval 148"/>
          <p:cNvSpPr/>
          <p:nvPr/>
        </p:nvSpPr>
        <p:spPr>
          <a:xfrm>
            <a:off x="3251728" y="3171026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0" name="Oval 149"/>
          <p:cNvSpPr/>
          <p:nvPr/>
        </p:nvSpPr>
        <p:spPr>
          <a:xfrm>
            <a:off x="3099328" y="3251302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1" name="Oval 150"/>
          <p:cNvSpPr/>
          <p:nvPr/>
        </p:nvSpPr>
        <p:spPr>
          <a:xfrm>
            <a:off x="2664987" y="314462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2" name="Oval 151"/>
          <p:cNvSpPr/>
          <p:nvPr/>
        </p:nvSpPr>
        <p:spPr>
          <a:xfrm>
            <a:off x="3404128" y="3242882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3" name="Oval 152"/>
          <p:cNvSpPr/>
          <p:nvPr/>
        </p:nvSpPr>
        <p:spPr>
          <a:xfrm>
            <a:off x="2737461" y="2627603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4" name="Oval 153"/>
          <p:cNvSpPr/>
          <p:nvPr/>
        </p:nvSpPr>
        <p:spPr>
          <a:xfrm>
            <a:off x="3251728" y="3171026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5" name="Oval 154"/>
          <p:cNvSpPr/>
          <p:nvPr/>
        </p:nvSpPr>
        <p:spPr>
          <a:xfrm>
            <a:off x="3099328" y="3251302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6" name="Oval 155"/>
          <p:cNvSpPr/>
          <p:nvPr/>
        </p:nvSpPr>
        <p:spPr>
          <a:xfrm>
            <a:off x="2700424" y="235328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7" name="Oval 156"/>
          <p:cNvSpPr/>
          <p:nvPr/>
        </p:nvSpPr>
        <p:spPr>
          <a:xfrm>
            <a:off x="3340348" y="203563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8" name="Oval 157"/>
          <p:cNvSpPr/>
          <p:nvPr/>
        </p:nvSpPr>
        <p:spPr>
          <a:xfrm>
            <a:off x="2596407" y="2033420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9" name="Oval 158"/>
          <p:cNvSpPr/>
          <p:nvPr/>
        </p:nvSpPr>
        <p:spPr>
          <a:xfrm>
            <a:off x="3510808" y="2854359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0" name="Oval 159"/>
          <p:cNvSpPr/>
          <p:nvPr/>
        </p:nvSpPr>
        <p:spPr>
          <a:xfrm>
            <a:off x="3260765" y="2797502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1" name="Oval 160"/>
          <p:cNvSpPr/>
          <p:nvPr/>
        </p:nvSpPr>
        <p:spPr>
          <a:xfrm>
            <a:off x="3418305" y="3067623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2" name="Oval 161"/>
          <p:cNvSpPr/>
          <p:nvPr/>
        </p:nvSpPr>
        <p:spPr>
          <a:xfrm>
            <a:off x="3099328" y="3018626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3" name="Oval 162"/>
          <p:cNvSpPr/>
          <p:nvPr/>
        </p:nvSpPr>
        <p:spPr>
          <a:xfrm>
            <a:off x="3007890" y="3002356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4" name="Oval 163"/>
          <p:cNvSpPr/>
          <p:nvPr/>
        </p:nvSpPr>
        <p:spPr>
          <a:xfrm>
            <a:off x="3418305" y="3067623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5" name="Oval 164"/>
          <p:cNvSpPr/>
          <p:nvPr/>
        </p:nvSpPr>
        <p:spPr>
          <a:xfrm>
            <a:off x="3379319" y="3087416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6" name="Oval 165"/>
          <p:cNvSpPr/>
          <p:nvPr/>
        </p:nvSpPr>
        <p:spPr>
          <a:xfrm>
            <a:off x="3251728" y="3171026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7" name="Oval 166"/>
          <p:cNvSpPr/>
          <p:nvPr/>
        </p:nvSpPr>
        <p:spPr>
          <a:xfrm>
            <a:off x="3160290" y="3154756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8" name="Oval 167"/>
          <p:cNvSpPr/>
          <p:nvPr/>
        </p:nvSpPr>
        <p:spPr>
          <a:xfrm>
            <a:off x="2713361" y="2376973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9" name="Oval 168"/>
          <p:cNvSpPr/>
          <p:nvPr/>
        </p:nvSpPr>
        <p:spPr>
          <a:xfrm>
            <a:off x="3312690" y="2892363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0" name="Oval 169"/>
          <p:cNvSpPr/>
          <p:nvPr/>
        </p:nvSpPr>
        <p:spPr>
          <a:xfrm>
            <a:off x="2938245" y="2998954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1" name="Oval 170"/>
          <p:cNvSpPr/>
          <p:nvPr/>
        </p:nvSpPr>
        <p:spPr>
          <a:xfrm>
            <a:off x="2805156" y="236439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2" name="Oval 171"/>
          <p:cNvSpPr/>
          <p:nvPr/>
        </p:nvSpPr>
        <p:spPr>
          <a:xfrm>
            <a:off x="2794528" y="301419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3" name="Oval 172"/>
          <p:cNvSpPr/>
          <p:nvPr/>
        </p:nvSpPr>
        <p:spPr>
          <a:xfrm>
            <a:off x="2677565" y="244800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4" name="Oval 173"/>
          <p:cNvSpPr/>
          <p:nvPr/>
        </p:nvSpPr>
        <p:spPr>
          <a:xfrm>
            <a:off x="2794528" y="2946502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5" name="Oval 174"/>
          <p:cNvSpPr/>
          <p:nvPr/>
        </p:nvSpPr>
        <p:spPr>
          <a:xfrm>
            <a:off x="2235605" y="236745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6" name="Oval 175"/>
          <p:cNvSpPr/>
          <p:nvPr/>
        </p:nvSpPr>
        <p:spPr>
          <a:xfrm>
            <a:off x="2738527" y="258413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7" name="Oval 176"/>
          <p:cNvSpPr/>
          <p:nvPr/>
        </p:nvSpPr>
        <p:spPr>
          <a:xfrm>
            <a:off x="2642143" y="2964436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8" name="Oval 177"/>
          <p:cNvSpPr/>
          <p:nvPr/>
        </p:nvSpPr>
        <p:spPr>
          <a:xfrm>
            <a:off x="2704323" y="234459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9" name="Oval 178"/>
          <p:cNvSpPr/>
          <p:nvPr/>
        </p:nvSpPr>
        <p:spPr>
          <a:xfrm>
            <a:off x="3099328" y="2938082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0" name="Oval 179"/>
          <p:cNvSpPr/>
          <p:nvPr/>
        </p:nvSpPr>
        <p:spPr>
          <a:xfrm>
            <a:off x="2954199" y="3049259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1" name="Oval 180"/>
          <p:cNvSpPr/>
          <p:nvPr/>
        </p:nvSpPr>
        <p:spPr>
          <a:xfrm>
            <a:off x="2794528" y="301419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2" name="Oval 181"/>
          <p:cNvSpPr/>
          <p:nvPr/>
        </p:nvSpPr>
        <p:spPr>
          <a:xfrm>
            <a:off x="2840246" y="2984229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3" name="Oval 182"/>
          <p:cNvSpPr/>
          <p:nvPr/>
        </p:nvSpPr>
        <p:spPr>
          <a:xfrm>
            <a:off x="2794528" y="2946502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4" name="Oval 183"/>
          <p:cNvSpPr/>
          <p:nvPr/>
        </p:nvSpPr>
        <p:spPr>
          <a:xfrm>
            <a:off x="2771668" y="2964435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5" name="Oval 184"/>
          <p:cNvSpPr/>
          <p:nvPr/>
        </p:nvSpPr>
        <p:spPr>
          <a:xfrm>
            <a:off x="2748809" y="3133135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6" name="Oval 185"/>
          <p:cNvSpPr/>
          <p:nvPr/>
        </p:nvSpPr>
        <p:spPr>
          <a:xfrm>
            <a:off x="2829965" y="260040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7" name="Oval 186"/>
          <p:cNvSpPr/>
          <p:nvPr/>
        </p:nvSpPr>
        <p:spPr>
          <a:xfrm>
            <a:off x="3099328" y="3018626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8" name="Oval 187"/>
          <p:cNvSpPr/>
          <p:nvPr/>
        </p:nvSpPr>
        <p:spPr>
          <a:xfrm>
            <a:off x="2946928" y="3098902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9" name="Oval 188"/>
          <p:cNvSpPr/>
          <p:nvPr/>
        </p:nvSpPr>
        <p:spPr>
          <a:xfrm>
            <a:off x="3090645" y="3151354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0" name="Oval 189"/>
          <p:cNvSpPr/>
          <p:nvPr/>
        </p:nvSpPr>
        <p:spPr>
          <a:xfrm>
            <a:off x="2946928" y="316659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1" name="Oval 190"/>
          <p:cNvSpPr/>
          <p:nvPr/>
        </p:nvSpPr>
        <p:spPr>
          <a:xfrm>
            <a:off x="3099328" y="3018626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2" name="Oval 191"/>
          <p:cNvSpPr/>
          <p:nvPr/>
        </p:nvSpPr>
        <p:spPr>
          <a:xfrm>
            <a:off x="2946928" y="3098902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3" name="Oval 192"/>
          <p:cNvSpPr/>
          <p:nvPr/>
        </p:nvSpPr>
        <p:spPr>
          <a:xfrm>
            <a:off x="2829965" y="260040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4" name="Oval 193"/>
          <p:cNvSpPr/>
          <p:nvPr/>
        </p:nvSpPr>
        <p:spPr>
          <a:xfrm>
            <a:off x="3099328" y="3018626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5" name="Oval 194"/>
          <p:cNvSpPr/>
          <p:nvPr/>
        </p:nvSpPr>
        <p:spPr>
          <a:xfrm>
            <a:off x="3007890" y="3002356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6" name="Oval 195"/>
          <p:cNvSpPr/>
          <p:nvPr/>
        </p:nvSpPr>
        <p:spPr>
          <a:xfrm>
            <a:off x="3006824" y="3045828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7" name="Oval 196"/>
          <p:cNvSpPr/>
          <p:nvPr/>
        </p:nvSpPr>
        <p:spPr>
          <a:xfrm>
            <a:off x="3090645" y="3151354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8" name="Oval 197"/>
          <p:cNvSpPr/>
          <p:nvPr/>
        </p:nvSpPr>
        <p:spPr>
          <a:xfrm>
            <a:off x="2946928" y="316659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9" name="Oval 198"/>
          <p:cNvSpPr/>
          <p:nvPr/>
        </p:nvSpPr>
        <p:spPr>
          <a:xfrm>
            <a:off x="2829965" y="260040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0" name="Oval 199"/>
          <p:cNvSpPr/>
          <p:nvPr/>
        </p:nvSpPr>
        <p:spPr>
          <a:xfrm>
            <a:off x="2946928" y="3098902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1" name="Oval 200"/>
          <p:cNvSpPr/>
          <p:nvPr/>
        </p:nvSpPr>
        <p:spPr>
          <a:xfrm>
            <a:off x="3007890" y="3002356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2" name="Oval 201"/>
          <p:cNvSpPr/>
          <p:nvPr/>
        </p:nvSpPr>
        <p:spPr>
          <a:xfrm>
            <a:off x="2794543" y="3116836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3" name="Oval 202"/>
          <p:cNvSpPr/>
          <p:nvPr/>
        </p:nvSpPr>
        <p:spPr>
          <a:xfrm>
            <a:off x="2442783" y="3067622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4" name="Oval 203"/>
          <p:cNvSpPr/>
          <p:nvPr/>
        </p:nvSpPr>
        <p:spPr>
          <a:xfrm>
            <a:off x="2946928" y="316659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5" name="Oval 204"/>
          <p:cNvSpPr/>
          <p:nvPr/>
        </p:nvSpPr>
        <p:spPr>
          <a:xfrm>
            <a:off x="2829965" y="260040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6" name="Oval 205"/>
          <p:cNvSpPr/>
          <p:nvPr/>
        </p:nvSpPr>
        <p:spPr>
          <a:xfrm>
            <a:off x="2992646" y="3136629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7" name="Oval 206"/>
          <p:cNvSpPr/>
          <p:nvPr/>
        </p:nvSpPr>
        <p:spPr>
          <a:xfrm>
            <a:off x="2946928" y="3098902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8" name="Oval 207"/>
          <p:cNvSpPr/>
          <p:nvPr/>
        </p:nvSpPr>
        <p:spPr>
          <a:xfrm>
            <a:off x="2924068" y="3116835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9" name="Oval 208"/>
          <p:cNvSpPr/>
          <p:nvPr/>
        </p:nvSpPr>
        <p:spPr>
          <a:xfrm>
            <a:off x="2901209" y="3285535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0" name="Oval 209"/>
          <p:cNvSpPr/>
          <p:nvPr/>
        </p:nvSpPr>
        <p:spPr>
          <a:xfrm>
            <a:off x="2738527" y="258413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1" name="Oval 210"/>
          <p:cNvSpPr/>
          <p:nvPr/>
        </p:nvSpPr>
        <p:spPr>
          <a:xfrm>
            <a:off x="2748823" y="3211643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2" name="Oval 211"/>
          <p:cNvSpPr/>
          <p:nvPr/>
        </p:nvSpPr>
        <p:spPr>
          <a:xfrm>
            <a:off x="2517546" y="257713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3" name="Oval 212"/>
          <p:cNvSpPr/>
          <p:nvPr/>
        </p:nvSpPr>
        <p:spPr>
          <a:xfrm>
            <a:off x="2794543" y="3116836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4" name="Oval 213"/>
          <p:cNvSpPr/>
          <p:nvPr/>
        </p:nvSpPr>
        <p:spPr>
          <a:xfrm>
            <a:off x="2840262" y="3314008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5" name="Oval 214"/>
          <p:cNvSpPr/>
          <p:nvPr/>
        </p:nvSpPr>
        <p:spPr>
          <a:xfrm>
            <a:off x="2596961" y="3238400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6" name="Oval 215"/>
          <p:cNvSpPr/>
          <p:nvPr/>
        </p:nvSpPr>
        <p:spPr>
          <a:xfrm>
            <a:off x="2657368" y="2938082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7" name="Oval 216"/>
          <p:cNvSpPr/>
          <p:nvPr/>
        </p:nvSpPr>
        <p:spPr>
          <a:xfrm>
            <a:off x="2946943" y="3269236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8" name="Oval 217"/>
          <p:cNvSpPr/>
          <p:nvPr/>
        </p:nvSpPr>
        <p:spPr>
          <a:xfrm>
            <a:off x="3177656" y="218215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9" name="Oval 218"/>
          <p:cNvSpPr/>
          <p:nvPr/>
        </p:nvSpPr>
        <p:spPr>
          <a:xfrm>
            <a:off x="2961105" y="2206369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0" name="Oval 219"/>
          <p:cNvSpPr/>
          <p:nvPr/>
        </p:nvSpPr>
        <p:spPr>
          <a:xfrm>
            <a:off x="2922119" y="2226162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1" name="Oval 220"/>
          <p:cNvSpPr/>
          <p:nvPr/>
        </p:nvSpPr>
        <p:spPr>
          <a:xfrm>
            <a:off x="2794528" y="2309772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2" name="Oval 221"/>
          <p:cNvSpPr/>
          <p:nvPr/>
        </p:nvSpPr>
        <p:spPr>
          <a:xfrm>
            <a:off x="3099328" y="226077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3" name="Oval 222"/>
          <p:cNvSpPr/>
          <p:nvPr/>
        </p:nvSpPr>
        <p:spPr>
          <a:xfrm>
            <a:off x="3228868" y="2269664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4" name="Oval 223"/>
          <p:cNvSpPr/>
          <p:nvPr/>
        </p:nvSpPr>
        <p:spPr>
          <a:xfrm>
            <a:off x="3001685" y="2246805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5" name="Oval 224"/>
          <p:cNvSpPr/>
          <p:nvPr/>
        </p:nvSpPr>
        <p:spPr>
          <a:xfrm>
            <a:off x="3315168" y="214086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6" name="Oval 225"/>
          <p:cNvSpPr/>
          <p:nvPr/>
        </p:nvSpPr>
        <p:spPr>
          <a:xfrm>
            <a:off x="2703090" y="2293502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7" name="Oval 226"/>
          <p:cNvSpPr/>
          <p:nvPr/>
        </p:nvSpPr>
        <p:spPr>
          <a:xfrm>
            <a:off x="3657715" y="2207434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8" name="Oval 227"/>
          <p:cNvSpPr/>
          <p:nvPr/>
        </p:nvSpPr>
        <p:spPr>
          <a:xfrm>
            <a:off x="2901208" y="2353769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9" name="Oval 228"/>
          <p:cNvSpPr/>
          <p:nvPr/>
        </p:nvSpPr>
        <p:spPr>
          <a:xfrm>
            <a:off x="3330056" y="2292025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0" name="Oval 229"/>
          <p:cNvSpPr/>
          <p:nvPr/>
        </p:nvSpPr>
        <p:spPr>
          <a:xfrm>
            <a:off x="3251728" y="2264053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1" name="Oval 230"/>
          <p:cNvSpPr/>
          <p:nvPr/>
        </p:nvSpPr>
        <p:spPr>
          <a:xfrm>
            <a:off x="3467568" y="2250735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2" name="Oval 231"/>
          <p:cNvSpPr/>
          <p:nvPr/>
        </p:nvSpPr>
        <p:spPr>
          <a:xfrm>
            <a:off x="2482109" y="2286502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3" name="Oval 232"/>
          <p:cNvSpPr/>
          <p:nvPr/>
        </p:nvSpPr>
        <p:spPr>
          <a:xfrm>
            <a:off x="3053608" y="2155280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4" name="Oval 233"/>
          <p:cNvSpPr/>
          <p:nvPr/>
        </p:nvSpPr>
        <p:spPr>
          <a:xfrm>
            <a:off x="3206008" y="2265148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5" name="Oval 234"/>
          <p:cNvSpPr/>
          <p:nvPr/>
        </p:nvSpPr>
        <p:spPr>
          <a:xfrm>
            <a:off x="3396328" y="2189015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6" name="Oval 235"/>
          <p:cNvSpPr/>
          <p:nvPr/>
        </p:nvSpPr>
        <p:spPr>
          <a:xfrm>
            <a:off x="3492748" y="218803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7" name="Oval 236"/>
          <p:cNvSpPr/>
          <p:nvPr/>
        </p:nvSpPr>
        <p:spPr>
          <a:xfrm>
            <a:off x="2748807" y="2185820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8" name="Oval 237"/>
          <p:cNvSpPr/>
          <p:nvPr/>
        </p:nvSpPr>
        <p:spPr>
          <a:xfrm>
            <a:off x="3330056" y="233455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9" name="Oval 238"/>
          <p:cNvSpPr/>
          <p:nvPr/>
        </p:nvSpPr>
        <p:spPr>
          <a:xfrm>
            <a:off x="3113505" y="2358769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0" name="Oval 239"/>
          <p:cNvSpPr/>
          <p:nvPr/>
        </p:nvSpPr>
        <p:spPr>
          <a:xfrm>
            <a:off x="3074519" y="2378562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1" name="Oval 240"/>
          <p:cNvSpPr/>
          <p:nvPr/>
        </p:nvSpPr>
        <p:spPr>
          <a:xfrm>
            <a:off x="2946928" y="2462172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2" name="Oval 241"/>
          <p:cNvSpPr/>
          <p:nvPr/>
        </p:nvSpPr>
        <p:spPr>
          <a:xfrm>
            <a:off x="3251728" y="241317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3" name="Oval 242"/>
          <p:cNvSpPr/>
          <p:nvPr/>
        </p:nvSpPr>
        <p:spPr>
          <a:xfrm>
            <a:off x="3381268" y="2422064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4" name="Oval 243"/>
          <p:cNvSpPr/>
          <p:nvPr/>
        </p:nvSpPr>
        <p:spPr>
          <a:xfrm>
            <a:off x="3154085" y="2399205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5" name="Oval 244"/>
          <p:cNvSpPr/>
          <p:nvPr/>
        </p:nvSpPr>
        <p:spPr>
          <a:xfrm>
            <a:off x="3467568" y="229326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6" name="Oval 245"/>
          <p:cNvSpPr/>
          <p:nvPr/>
        </p:nvSpPr>
        <p:spPr>
          <a:xfrm>
            <a:off x="2855490" y="2445902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7" name="Oval 246"/>
          <p:cNvSpPr/>
          <p:nvPr/>
        </p:nvSpPr>
        <p:spPr>
          <a:xfrm>
            <a:off x="3810115" y="2359834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8" name="Oval 247"/>
          <p:cNvSpPr/>
          <p:nvPr/>
        </p:nvSpPr>
        <p:spPr>
          <a:xfrm>
            <a:off x="3053608" y="2506169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9" name="Oval 248"/>
          <p:cNvSpPr/>
          <p:nvPr/>
        </p:nvSpPr>
        <p:spPr>
          <a:xfrm>
            <a:off x="3482456" y="2444425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0" name="Oval 249"/>
          <p:cNvSpPr/>
          <p:nvPr/>
        </p:nvSpPr>
        <p:spPr>
          <a:xfrm>
            <a:off x="3404128" y="2416453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1" name="Oval 250"/>
          <p:cNvSpPr/>
          <p:nvPr/>
        </p:nvSpPr>
        <p:spPr>
          <a:xfrm>
            <a:off x="3619968" y="2403135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2" name="Oval 251"/>
          <p:cNvSpPr/>
          <p:nvPr/>
        </p:nvSpPr>
        <p:spPr>
          <a:xfrm>
            <a:off x="2634509" y="2438902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3" name="Oval 252"/>
          <p:cNvSpPr/>
          <p:nvPr/>
        </p:nvSpPr>
        <p:spPr>
          <a:xfrm>
            <a:off x="3206008" y="2307680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4" name="Oval 253"/>
          <p:cNvSpPr/>
          <p:nvPr/>
        </p:nvSpPr>
        <p:spPr>
          <a:xfrm>
            <a:off x="3358408" y="2417548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5" name="Oval 254"/>
          <p:cNvSpPr/>
          <p:nvPr/>
        </p:nvSpPr>
        <p:spPr>
          <a:xfrm>
            <a:off x="3548728" y="2341415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6" name="Oval 255"/>
          <p:cNvSpPr/>
          <p:nvPr/>
        </p:nvSpPr>
        <p:spPr>
          <a:xfrm>
            <a:off x="3645148" y="234043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7" name="Oval 256"/>
          <p:cNvSpPr/>
          <p:nvPr/>
        </p:nvSpPr>
        <p:spPr>
          <a:xfrm>
            <a:off x="2901207" y="2338220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8" name="Oval 257"/>
          <p:cNvSpPr/>
          <p:nvPr/>
        </p:nvSpPr>
        <p:spPr>
          <a:xfrm>
            <a:off x="3482456" y="248695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9" name="Oval 258"/>
          <p:cNvSpPr/>
          <p:nvPr/>
        </p:nvSpPr>
        <p:spPr>
          <a:xfrm>
            <a:off x="3265905" y="2511169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0" name="Oval 259"/>
          <p:cNvSpPr/>
          <p:nvPr/>
        </p:nvSpPr>
        <p:spPr>
          <a:xfrm>
            <a:off x="3226919" y="2530962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1" name="Oval 260"/>
          <p:cNvSpPr/>
          <p:nvPr/>
        </p:nvSpPr>
        <p:spPr>
          <a:xfrm>
            <a:off x="3099328" y="2614572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2" name="Oval 261"/>
          <p:cNvSpPr/>
          <p:nvPr/>
        </p:nvSpPr>
        <p:spPr>
          <a:xfrm>
            <a:off x="3404128" y="256557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3" name="Oval 262"/>
          <p:cNvSpPr/>
          <p:nvPr/>
        </p:nvSpPr>
        <p:spPr>
          <a:xfrm>
            <a:off x="3533668" y="2574464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4" name="Oval 263"/>
          <p:cNvSpPr/>
          <p:nvPr/>
        </p:nvSpPr>
        <p:spPr>
          <a:xfrm>
            <a:off x="3306485" y="2551605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5" name="Oval 264"/>
          <p:cNvSpPr/>
          <p:nvPr/>
        </p:nvSpPr>
        <p:spPr>
          <a:xfrm>
            <a:off x="3619968" y="244566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6" name="Oval 265"/>
          <p:cNvSpPr/>
          <p:nvPr/>
        </p:nvSpPr>
        <p:spPr>
          <a:xfrm>
            <a:off x="3007890" y="2598302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7" name="Oval 266"/>
          <p:cNvSpPr/>
          <p:nvPr/>
        </p:nvSpPr>
        <p:spPr>
          <a:xfrm>
            <a:off x="3962515" y="2512234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8" name="Oval 267"/>
          <p:cNvSpPr/>
          <p:nvPr/>
        </p:nvSpPr>
        <p:spPr>
          <a:xfrm>
            <a:off x="3206008" y="2658569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9" name="Oval 268"/>
          <p:cNvSpPr/>
          <p:nvPr/>
        </p:nvSpPr>
        <p:spPr>
          <a:xfrm>
            <a:off x="3634856" y="2596825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0" name="Oval 269"/>
          <p:cNvSpPr/>
          <p:nvPr/>
        </p:nvSpPr>
        <p:spPr>
          <a:xfrm>
            <a:off x="3556528" y="2568853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1" name="Oval 270"/>
          <p:cNvSpPr/>
          <p:nvPr/>
        </p:nvSpPr>
        <p:spPr>
          <a:xfrm>
            <a:off x="3772368" y="2555535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2" name="Oval 271"/>
          <p:cNvSpPr/>
          <p:nvPr/>
        </p:nvSpPr>
        <p:spPr>
          <a:xfrm>
            <a:off x="2669946" y="232547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3" name="Oval 272"/>
          <p:cNvSpPr/>
          <p:nvPr/>
        </p:nvSpPr>
        <p:spPr>
          <a:xfrm>
            <a:off x="3358408" y="2460080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4" name="Oval 273"/>
          <p:cNvSpPr/>
          <p:nvPr/>
        </p:nvSpPr>
        <p:spPr>
          <a:xfrm>
            <a:off x="3510808" y="2569948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5" name="Oval 274"/>
          <p:cNvSpPr/>
          <p:nvPr/>
        </p:nvSpPr>
        <p:spPr>
          <a:xfrm>
            <a:off x="3701128" y="2493815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6" name="Oval 275"/>
          <p:cNvSpPr/>
          <p:nvPr/>
        </p:nvSpPr>
        <p:spPr>
          <a:xfrm>
            <a:off x="3797548" y="249283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7" name="Oval 276"/>
          <p:cNvSpPr/>
          <p:nvPr/>
        </p:nvSpPr>
        <p:spPr>
          <a:xfrm>
            <a:off x="3053607" y="2490620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8" name="Oval 277"/>
          <p:cNvSpPr/>
          <p:nvPr/>
        </p:nvSpPr>
        <p:spPr>
          <a:xfrm>
            <a:off x="3634856" y="263935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9" name="Oval 278"/>
          <p:cNvSpPr/>
          <p:nvPr/>
        </p:nvSpPr>
        <p:spPr>
          <a:xfrm>
            <a:off x="3418305" y="2663569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0" name="Oval 279"/>
          <p:cNvSpPr/>
          <p:nvPr/>
        </p:nvSpPr>
        <p:spPr>
          <a:xfrm>
            <a:off x="3379319" y="2683362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1" name="Oval 280"/>
          <p:cNvSpPr/>
          <p:nvPr/>
        </p:nvSpPr>
        <p:spPr>
          <a:xfrm>
            <a:off x="3251728" y="2766972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2" name="Oval 281"/>
          <p:cNvSpPr/>
          <p:nvPr/>
        </p:nvSpPr>
        <p:spPr>
          <a:xfrm>
            <a:off x="3556528" y="271797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3" name="Oval 282"/>
          <p:cNvSpPr/>
          <p:nvPr/>
        </p:nvSpPr>
        <p:spPr>
          <a:xfrm>
            <a:off x="3686068" y="2726864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4" name="Oval 283"/>
          <p:cNvSpPr/>
          <p:nvPr/>
        </p:nvSpPr>
        <p:spPr>
          <a:xfrm>
            <a:off x="3458885" y="2704005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5" name="Oval 284"/>
          <p:cNvSpPr/>
          <p:nvPr/>
        </p:nvSpPr>
        <p:spPr>
          <a:xfrm>
            <a:off x="3772368" y="259806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6" name="Oval 285"/>
          <p:cNvSpPr/>
          <p:nvPr/>
        </p:nvSpPr>
        <p:spPr>
          <a:xfrm>
            <a:off x="3160290" y="2750702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7" name="Oval 286"/>
          <p:cNvSpPr/>
          <p:nvPr/>
        </p:nvSpPr>
        <p:spPr>
          <a:xfrm>
            <a:off x="4114915" y="2664634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8" name="Oval 287"/>
          <p:cNvSpPr/>
          <p:nvPr/>
        </p:nvSpPr>
        <p:spPr>
          <a:xfrm>
            <a:off x="3358408" y="2810969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9" name="Oval 288"/>
          <p:cNvSpPr/>
          <p:nvPr/>
        </p:nvSpPr>
        <p:spPr>
          <a:xfrm>
            <a:off x="3787256" y="2749225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0" name="Oval 289"/>
          <p:cNvSpPr/>
          <p:nvPr/>
        </p:nvSpPr>
        <p:spPr>
          <a:xfrm>
            <a:off x="3708928" y="2721253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1" name="Oval 290"/>
          <p:cNvSpPr/>
          <p:nvPr/>
        </p:nvSpPr>
        <p:spPr>
          <a:xfrm>
            <a:off x="3924768" y="2707935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2" name="Oval 291"/>
          <p:cNvSpPr/>
          <p:nvPr/>
        </p:nvSpPr>
        <p:spPr>
          <a:xfrm>
            <a:off x="2822346" y="247787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3" name="Oval 292"/>
          <p:cNvSpPr/>
          <p:nvPr/>
        </p:nvSpPr>
        <p:spPr>
          <a:xfrm>
            <a:off x="3510808" y="2612480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4" name="Oval 293"/>
          <p:cNvSpPr/>
          <p:nvPr/>
        </p:nvSpPr>
        <p:spPr>
          <a:xfrm>
            <a:off x="3663208" y="2722348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5" name="Oval 294"/>
          <p:cNvSpPr/>
          <p:nvPr/>
        </p:nvSpPr>
        <p:spPr>
          <a:xfrm>
            <a:off x="3853528" y="2646215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6" name="Oval 295"/>
          <p:cNvSpPr/>
          <p:nvPr/>
        </p:nvSpPr>
        <p:spPr>
          <a:xfrm>
            <a:off x="3949948" y="264523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7" name="Oval 296"/>
          <p:cNvSpPr/>
          <p:nvPr/>
        </p:nvSpPr>
        <p:spPr>
          <a:xfrm>
            <a:off x="3206007" y="2643020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8" name="Oval 297"/>
          <p:cNvSpPr/>
          <p:nvPr/>
        </p:nvSpPr>
        <p:spPr>
          <a:xfrm>
            <a:off x="2982365" y="267225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9" name="Oval 298"/>
          <p:cNvSpPr/>
          <p:nvPr/>
        </p:nvSpPr>
        <p:spPr>
          <a:xfrm>
            <a:off x="2837236" y="2783434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0" name="Oval 299"/>
          <p:cNvSpPr/>
          <p:nvPr/>
        </p:nvSpPr>
        <p:spPr>
          <a:xfrm>
            <a:off x="2677565" y="2748372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1" name="Oval 300"/>
          <p:cNvSpPr/>
          <p:nvPr/>
        </p:nvSpPr>
        <p:spPr>
          <a:xfrm>
            <a:off x="2723283" y="2718404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2" name="Oval 301"/>
          <p:cNvSpPr/>
          <p:nvPr/>
        </p:nvSpPr>
        <p:spPr>
          <a:xfrm>
            <a:off x="2677565" y="268067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3" name="Oval 302"/>
          <p:cNvSpPr/>
          <p:nvPr/>
        </p:nvSpPr>
        <p:spPr>
          <a:xfrm>
            <a:off x="2654705" y="2698610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4" name="Oval 303"/>
          <p:cNvSpPr/>
          <p:nvPr/>
        </p:nvSpPr>
        <p:spPr>
          <a:xfrm>
            <a:off x="2829965" y="260040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5" name="Oval 304"/>
          <p:cNvSpPr/>
          <p:nvPr/>
        </p:nvSpPr>
        <p:spPr>
          <a:xfrm>
            <a:off x="2982365" y="275280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6" name="Oval 305"/>
          <p:cNvSpPr/>
          <p:nvPr/>
        </p:nvSpPr>
        <p:spPr>
          <a:xfrm>
            <a:off x="2479460" y="2793418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7" name="Oval 306"/>
          <p:cNvSpPr/>
          <p:nvPr/>
        </p:nvSpPr>
        <p:spPr>
          <a:xfrm>
            <a:off x="2982365" y="275280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8" name="Oval 307"/>
          <p:cNvSpPr/>
          <p:nvPr/>
        </p:nvSpPr>
        <p:spPr>
          <a:xfrm>
            <a:off x="2996542" y="2496998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9" name="Oval 308"/>
          <p:cNvSpPr/>
          <p:nvPr/>
        </p:nvSpPr>
        <p:spPr>
          <a:xfrm>
            <a:off x="2957556" y="251679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0" name="Oval 309"/>
          <p:cNvSpPr/>
          <p:nvPr/>
        </p:nvSpPr>
        <p:spPr>
          <a:xfrm>
            <a:off x="2829965" y="260040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1" name="Oval 310"/>
          <p:cNvSpPr/>
          <p:nvPr/>
        </p:nvSpPr>
        <p:spPr>
          <a:xfrm>
            <a:off x="3037122" y="2537434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2" name="Oval 311"/>
          <p:cNvSpPr/>
          <p:nvPr/>
        </p:nvSpPr>
        <p:spPr>
          <a:xfrm>
            <a:off x="2982365" y="275280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3" name="Oval 312"/>
          <p:cNvSpPr/>
          <p:nvPr/>
        </p:nvSpPr>
        <p:spPr>
          <a:xfrm>
            <a:off x="2890927" y="273653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4" name="Oval 313"/>
          <p:cNvSpPr/>
          <p:nvPr/>
        </p:nvSpPr>
        <p:spPr>
          <a:xfrm>
            <a:off x="2525180" y="269861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5" name="Oval 314"/>
          <p:cNvSpPr/>
          <p:nvPr/>
        </p:nvSpPr>
        <p:spPr>
          <a:xfrm>
            <a:off x="2889861" y="2780003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6" name="Oval 315"/>
          <p:cNvSpPr/>
          <p:nvPr/>
        </p:nvSpPr>
        <p:spPr>
          <a:xfrm>
            <a:off x="2852824" y="250568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7" name="Oval 316"/>
          <p:cNvSpPr/>
          <p:nvPr/>
        </p:nvSpPr>
        <p:spPr>
          <a:xfrm>
            <a:off x="2865761" y="2529373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8" name="Oval 317"/>
          <p:cNvSpPr/>
          <p:nvPr/>
        </p:nvSpPr>
        <p:spPr>
          <a:xfrm>
            <a:off x="2957556" y="251679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9" name="Oval 318"/>
          <p:cNvSpPr/>
          <p:nvPr/>
        </p:nvSpPr>
        <p:spPr>
          <a:xfrm>
            <a:off x="2829965" y="260040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0" name="Oval 319"/>
          <p:cNvSpPr/>
          <p:nvPr/>
        </p:nvSpPr>
        <p:spPr>
          <a:xfrm>
            <a:off x="2388005" y="251985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1" name="Oval 320"/>
          <p:cNvSpPr/>
          <p:nvPr/>
        </p:nvSpPr>
        <p:spPr>
          <a:xfrm>
            <a:off x="2890927" y="273653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2" name="Oval 321"/>
          <p:cNvSpPr/>
          <p:nvPr/>
        </p:nvSpPr>
        <p:spPr>
          <a:xfrm>
            <a:off x="2856723" y="249699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3" name="Oval 322"/>
          <p:cNvSpPr/>
          <p:nvPr/>
        </p:nvSpPr>
        <p:spPr>
          <a:xfrm>
            <a:off x="2982365" y="275280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4" name="Oval 323"/>
          <p:cNvSpPr/>
          <p:nvPr/>
        </p:nvSpPr>
        <p:spPr>
          <a:xfrm>
            <a:off x="2982365" y="275280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5" name="Oval 324"/>
          <p:cNvSpPr/>
          <p:nvPr/>
        </p:nvSpPr>
        <p:spPr>
          <a:xfrm>
            <a:off x="2982365" y="275280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6" name="Oval 325"/>
          <p:cNvSpPr/>
          <p:nvPr/>
        </p:nvSpPr>
        <p:spPr>
          <a:xfrm>
            <a:off x="2982365" y="275280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7" name="Oval 326"/>
          <p:cNvSpPr/>
          <p:nvPr/>
        </p:nvSpPr>
        <p:spPr>
          <a:xfrm>
            <a:off x="2890927" y="273653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8" name="Oval 327"/>
          <p:cNvSpPr/>
          <p:nvPr/>
        </p:nvSpPr>
        <p:spPr>
          <a:xfrm>
            <a:off x="2669946" y="272953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9" name="Oval 328"/>
          <p:cNvSpPr/>
          <p:nvPr/>
        </p:nvSpPr>
        <p:spPr>
          <a:xfrm>
            <a:off x="2822346" y="247787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0" name="Oval 329"/>
          <p:cNvSpPr/>
          <p:nvPr/>
        </p:nvSpPr>
        <p:spPr>
          <a:xfrm>
            <a:off x="2974746" y="263027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1" name="Oval 330"/>
          <p:cNvSpPr/>
          <p:nvPr/>
        </p:nvSpPr>
        <p:spPr>
          <a:xfrm>
            <a:off x="3134765" y="282465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2" name="Oval 331"/>
          <p:cNvSpPr/>
          <p:nvPr/>
        </p:nvSpPr>
        <p:spPr>
          <a:xfrm>
            <a:off x="2989636" y="2935834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3" name="Oval 332"/>
          <p:cNvSpPr/>
          <p:nvPr/>
        </p:nvSpPr>
        <p:spPr>
          <a:xfrm>
            <a:off x="2829965" y="2900772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4" name="Oval 333"/>
          <p:cNvSpPr/>
          <p:nvPr/>
        </p:nvSpPr>
        <p:spPr>
          <a:xfrm>
            <a:off x="2875683" y="2870804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5" name="Oval 334"/>
          <p:cNvSpPr/>
          <p:nvPr/>
        </p:nvSpPr>
        <p:spPr>
          <a:xfrm>
            <a:off x="2829965" y="283307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6" name="Oval 335"/>
          <p:cNvSpPr/>
          <p:nvPr/>
        </p:nvSpPr>
        <p:spPr>
          <a:xfrm>
            <a:off x="2807105" y="2851010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7" name="Oval 336"/>
          <p:cNvSpPr/>
          <p:nvPr/>
        </p:nvSpPr>
        <p:spPr>
          <a:xfrm>
            <a:off x="2982365" y="275280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8" name="Oval 337"/>
          <p:cNvSpPr/>
          <p:nvPr/>
        </p:nvSpPr>
        <p:spPr>
          <a:xfrm>
            <a:off x="3134765" y="290520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9" name="Oval 338"/>
          <p:cNvSpPr/>
          <p:nvPr/>
        </p:nvSpPr>
        <p:spPr>
          <a:xfrm>
            <a:off x="2631860" y="2945818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0" name="Oval 339"/>
          <p:cNvSpPr/>
          <p:nvPr/>
        </p:nvSpPr>
        <p:spPr>
          <a:xfrm>
            <a:off x="3134765" y="290520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1" name="Oval 340"/>
          <p:cNvSpPr/>
          <p:nvPr/>
        </p:nvSpPr>
        <p:spPr>
          <a:xfrm>
            <a:off x="3148942" y="2649398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2" name="Oval 341"/>
          <p:cNvSpPr/>
          <p:nvPr/>
        </p:nvSpPr>
        <p:spPr>
          <a:xfrm>
            <a:off x="3109956" y="266919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3" name="Oval 342"/>
          <p:cNvSpPr/>
          <p:nvPr/>
        </p:nvSpPr>
        <p:spPr>
          <a:xfrm>
            <a:off x="2982365" y="275280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4" name="Oval 343"/>
          <p:cNvSpPr/>
          <p:nvPr/>
        </p:nvSpPr>
        <p:spPr>
          <a:xfrm>
            <a:off x="3189522" y="2689834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5" name="Oval 344"/>
          <p:cNvSpPr/>
          <p:nvPr/>
        </p:nvSpPr>
        <p:spPr>
          <a:xfrm>
            <a:off x="3134765" y="290520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6" name="Oval 345"/>
          <p:cNvSpPr/>
          <p:nvPr/>
        </p:nvSpPr>
        <p:spPr>
          <a:xfrm>
            <a:off x="3043327" y="288893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7" name="Oval 346"/>
          <p:cNvSpPr/>
          <p:nvPr/>
        </p:nvSpPr>
        <p:spPr>
          <a:xfrm>
            <a:off x="2677580" y="285101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8" name="Oval 347"/>
          <p:cNvSpPr/>
          <p:nvPr/>
        </p:nvSpPr>
        <p:spPr>
          <a:xfrm>
            <a:off x="3042261" y="2932403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9" name="Oval 348"/>
          <p:cNvSpPr/>
          <p:nvPr/>
        </p:nvSpPr>
        <p:spPr>
          <a:xfrm>
            <a:off x="3005224" y="265808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0" name="Oval 349"/>
          <p:cNvSpPr/>
          <p:nvPr/>
        </p:nvSpPr>
        <p:spPr>
          <a:xfrm>
            <a:off x="3018161" y="2681773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1" name="Oval 350"/>
          <p:cNvSpPr/>
          <p:nvPr/>
        </p:nvSpPr>
        <p:spPr>
          <a:xfrm>
            <a:off x="3109956" y="266919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2" name="Oval 351"/>
          <p:cNvSpPr/>
          <p:nvPr/>
        </p:nvSpPr>
        <p:spPr>
          <a:xfrm>
            <a:off x="2982365" y="275280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3" name="Oval 352"/>
          <p:cNvSpPr/>
          <p:nvPr/>
        </p:nvSpPr>
        <p:spPr>
          <a:xfrm>
            <a:off x="2540405" y="267225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4" name="Oval 353"/>
          <p:cNvSpPr/>
          <p:nvPr/>
        </p:nvSpPr>
        <p:spPr>
          <a:xfrm>
            <a:off x="3043327" y="288893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5" name="Oval 354"/>
          <p:cNvSpPr/>
          <p:nvPr/>
        </p:nvSpPr>
        <p:spPr>
          <a:xfrm>
            <a:off x="3009123" y="264939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6" name="Oval 355"/>
          <p:cNvSpPr/>
          <p:nvPr/>
        </p:nvSpPr>
        <p:spPr>
          <a:xfrm>
            <a:off x="3134765" y="290520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7" name="Oval 356"/>
          <p:cNvSpPr/>
          <p:nvPr/>
        </p:nvSpPr>
        <p:spPr>
          <a:xfrm>
            <a:off x="3134765" y="290520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8" name="Oval 357"/>
          <p:cNvSpPr/>
          <p:nvPr/>
        </p:nvSpPr>
        <p:spPr>
          <a:xfrm>
            <a:off x="3134765" y="290520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9" name="Oval 358"/>
          <p:cNvSpPr/>
          <p:nvPr/>
        </p:nvSpPr>
        <p:spPr>
          <a:xfrm>
            <a:off x="3134765" y="290520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0" name="Oval 359"/>
          <p:cNvSpPr/>
          <p:nvPr/>
        </p:nvSpPr>
        <p:spPr>
          <a:xfrm>
            <a:off x="3043327" y="288893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1" name="Oval 360"/>
          <p:cNvSpPr/>
          <p:nvPr/>
        </p:nvSpPr>
        <p:spPr>
          <a:xfrm>
            <a:off x="2822346" y="288193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2" name="Oval 361"/>
          <p:cNvSpPr/>
          <p:nvPr/>
        </p:nvSpPr>
        <p:spPr>
          <a:xfrm>
            <a:off x="2974746" y="263027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3" name="Oval 362"/>
          <p:cNvSpPr/>
          <p:nvPr/>
        </p:nvSpPr>
        <p:spPr>
          <a:xfrm>
            <a:off x="3127146" y="278267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4" name="Oval 363"/>
          <p:cNvSpPr/>
          <p:nvPr/>
        </p:nvSpPr>
        <p:spPr>
          <a:xfrm>
            <a:off x="3287165" y="297705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5" name="Oval 364"/>
          <p:cNvSpPr/>
          <p:nvPr/>
        </p:nvSpPr>
        <p:spPr>
          <a:xfrm>
            <a:off x="3142036" y="3088234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6" name="Oval 365"/>
          <p:cNvSpPr/>
          <p:nvPr/>
        </p:nvSpPr>
        <p:spPr>
          <a:xfrm>
            <a:off x="2982365" y="3053172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7" name="Oval 366"/>
          <p:cNvSpPr/>
          <p:nvPr/>
        </p:nvSpPr>
        <p:spPr>
          <a:xfrm>
            <a:off x="3028083" y="3023204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8" name="Oval 367"/>
          <p:cNvSpPr/>
          <p:nvPr/>
        </p:nvSpPr>
        <p:spPr>
          <a:xfrm>
            <a:off x="2982365" y="298547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9" name="Oval 368"/>
          <p:cNvSpPr/>
          <p:nvPr/>
        </p:nvSpPr>
        <p:spPr>
          <a:xfrm>
            <a:off x="2959505" y="3003410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0" name="Oval 369"/>
          <p:cNvSpPr/>
          <p:nvPr/>
        </p:nvSpPr>
        <p:spPr>
          <a:xfrm>
            <a:off x="3134765" y="290520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1" name="Oval 370"/>
          <p:cNvSpPr/>
          <p:nvPr/>
        </p:nvSpPr>
        <p:spPr>
          <a:xfrm>
            <a:off x="3287165" y="305760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2" name="Oval 371"/>
          <p:cNvSpPr/>
          <p:nvPr/>
        </p:nvSpPr>
        <p:spPr>
          <a:xfrm>
            <a:off x="2784260" y="3098218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3" name="Oval 372"/>
          <p:cNvSpPr/>
          <p:nvPr/>
        </p:nvSpPr>
        <p:spPr>
          <a:xfrm>
            <a:off x="3287165" y="305760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4" name="Oval 373"/>
          <p:cNvSpPr/>
          <p:nvPr/>
        </p:nvSpPr>
        <p:spPr>
          <a:xfrm>
            <a:off x="3301342" y="2801798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5" name="Oval 374"/>
          <p:cNvSpPr/>
          <p:nvPr/>
        </p:nvSpPr>
        <p:spPr>
          <a:xfrm>
            <a:off x="3262356" y="282159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6" name="Oval 375"/>
          <p:cNvSpPr/>
          <p:nvPr/>
        </p:nvSpPr>
        <p:spPr>
          <a:xfrm>
            <a:off x="3134765" y="290520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7" name="Oval 376"/>
          <p:cNvSpPr/>
          <p:nvPr/>
        </p:nvSpPr>
        <p:spPr>
          <a:xfrm>
            <a:off x="3341922" y="2842234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8" name="Oval 377"/>
          <p:cNvSpPr/>
          <p:nvPr/>
        </p:nvSpPr>
        <p:spPr>
          <a:xfrm>
            <a:off x="3287165" y="305760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9" name="Oval 378"/>
          <p:cNvSpPr/>
          <p:nvPr/>
        </p:nvSpPr>
        <p:spPr>
          <a:xfrm>
            <a:off x="3195727" y="304133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0" name="Oval 379"/>
          <p:cNvSpPr/>
          <p:nvPr/>
        </p:nvSpPr>
        <p:spPr>
          <a:xfrm>
            <a:off x="2829980" y="300341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1" name="Oval 380"/>
          <p:cNvSpPr/>
          <p:nvPr/>
        </p:nvSpPr>
        <p:spPr>
          <a:xfrm>
            <a:off x="3194661" y="3084803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2" name="Oval 381"/>
          <p:cNvSpPr/>
          <p:nvPr/>
        </p:nvSpPr>
        <p:spPr>
          <a:xfrm>
            <a:off x="3157624" y="281048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3" name="Oval 382"/>
          <p:cNvSpPr/>
          <p:nvPr/>
        </p:nvSpPr>
        <p:spPr>
          <a:xfrm>
            <a:off x="3170561" y="2834173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4" name="Oval 383"/>
          <p:cNvSpPr/>
          <p:nvPr/>
        </p:nvSpPr>
        <p:spPr>
          <a:xfrm>
            <a:off x="3262356" y="282159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5" name="Oval 384"/>
          <p:cNvSpPr/>
          <p:nvPr/>
        </p:nvSpPr>
        <p:spPr>
          <a:xfrm>
            <a:off x="3134765" y="290520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6" name="Oval 385"/>
          <p:cNvSpPr/>
          <p:nvPr/>
        </p:nvSpPr>
        <p:spPr>
          <a:xfrm>
            <a:off x="2692805" y="282465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7" name="Oval 386"/>
          <p:cNvSpPr/>
          <p:nvPr/>
        </p:nvSpPr>
        <p:spPr>
          <a:xfrm>
            <a:off x="3195727" y="304133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8" name="Oval 387"/>
          <p:cNvSpPr/>
          <p:nvPr/>
        </p:nvSpPr>
        <p:spPr>
          <a:xfrm>
            <a:off x="3161523" y="280179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9" name="Oval 388"/>
          <p:cNvSpPr/>
          <p:nvPr/>
        </p:nvSpPr>
        <p:spPr>
          <a:xfrm>
            <a:off x="3287165" y="305760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0" name="Oval 389"/>
          <p:cNvSpPr/>
          <p:nvPr/>
        </p:nvSpPr>
        <p:spPr>
          <a:xfrm>
            <a:off x="3287165" y="305760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1" name="Oval 390"/>
          <p:cNvSpPr/>
          <p:nvPr/>
        </p:nvSpPr>
        <p:spPr>
          <a:xfrm>
            <a:off x="3287165" y="305760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2" name="Oval 391"/>
          <p:cNvSpPr/>
          <p:nvPr/>
        </p:nvSpPr>
        <p:spPr>
          <a:xfrm>
            <a:off x="3287165" y="305760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3" name="Oval 392"/>
          <p:cNvSpPr/>
          <p:nvPr/>
        </p:nvSpPr>
        <p:spPr>
          <a:xfrm>
            <a:off x="3195727" y="304133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4" name="Oval 393"/>
          <p:cNvSpPr/>
          <p:nvPr/>
        </p:nvSpPr>
        <p:spPr>
          <a:xfrm>
            <a:off x="2974746" y="3034331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5" name="Oval 394"/>
          <p:cNvSpPr/>
          <p:nvPr/>
        </p:nvSpPr>
        <p:spPr>
          <a:xfrm>
            <a:off x="3127146" y="278267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6" name="Oval 395"/>
          <p:cNvSpPr/>
          <p:nvPr/>
        </p:nvSpPr>
        <p:spPr>
          <a:xfrm>
            <a:off x="3279546" y="2935077"/>
            <a:ext cx="45719" cy="45719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397" name="Gerade Verbindung mit Pfeil 57"/>
          <p:cNvCxnSpPr/>
          <p:nvPr/>
        </p:nvCxnSpPr>
        <p:spPr>
          <a:xfrm>
            <a:off x="7361468" y="3336867"/>
            <a:ext cx="2585903" cy="2890"/>
          </a:xfrm>
          <a:prstGeom prst="straightConnector1">
            <a:avLst/>
          </a:prstGeom>
          <a:ln w="38100">
            <a:solidFill>
              <a:schemeClr val="tx2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Gerade Verbindung mit Pfeil 57"/>
          <p:cNvCxnSpPr/>
          <p:nvPr/>
        </p:nvCxnSpPr>
        <p:spPr>
          <a:xfrm flipV="1">
            <a:off x="7376349" y="1449957"/>
            <a:ext cx="0" cy="1895024"/>
          </a:xfrm>
          <a:prstGeom prst="straightConnector1">
            <a:avLst/>
          </a:prstGeom>
          <a:ln w="38100">
            <a:solidFill>
              <a:schemeClr val="tx2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" name="Oval 398"/>
          <p:cNvSpPr/>
          <p:nvPr/>
        </p:nvSpPr>
        <p:spPr>
          <a:xfrm>
            <a:off x="7567741" y="310356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0" name="Oval 399"/>
          <p:cNvSpPr/>
          <p:nvPr/>
        </p:nvSpPr>
        <p:spPr>
          <a:xfrm>
            <a:off x="8285617" y="200978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1" name="Oval 400"/>
          <p:cNvSpPr/>
          <p:nvPr/>
        </p:nvSpPr>
        <p:spPr>
          <a:xfrm>
            <a:off x="8090326" y="249988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2" name="Oval 401"/>
          <p:cNvSpPr/>
          <p:nvPr/>
        </p:nvSpPr>
        <p:spPr>
          <a:xfrm>
            <a:off x="8531405" y="304437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3" name="Oval 402"/>
          <p:cNvSpPr/>
          <p:nvPr/>
        </p:nvSpPr>
        <p:spPr>
          <a:xfrm>
            <a:off x="8683805" y="319677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4" name="Oval 403"/>
          <p:cNvSpPr/>
          <p:nvPr/>
        </p:nvSpPr>
        <p:spPr>
          <a:xfrm>
            <a:off x="8069066" y="203399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5" name="Oval 404"/>
          <p:cNvSpPr/>
          <p:nvPr/>
        </p:nvSpPr>
        <p:spPr>
          <a:xfrm>
            <a:off x="8030080" y="205379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6" name="Oval 405"/>
          <p:cNvSpPr/>
          <p:nvPr/>
        </p:nvSpPr>
        <p:spPr>
          <a:xfrm>
            <a:off x="7945197" y="261106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7" name="Oval 406"/>
          <p:cNvSpPr/>
          <p:nvPr/>
        </p:nvSpPr>
        <p:spPr>
          <a:xfrm>
            <a:off x="7785526" y="257600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8" name="Oval 407"/>
          <p:cNvSpPr/>
          <p:nvPr/>
        </p:nvSpPr>
        <p:spPr>
          <a:xfrm>
            <a:off x="8512089" y="256564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9" name="Oval 408"/>
          <p:cNvSpPr/>
          <p:nvPr/>
        </p:nvSpPr>
        <p:spPr>
          <a:xfrm>
            <a:off x="7902489" y="213740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0" name="Oval 409"/>
          <p:cNvSpPr/>
          <p:nvPr/>
        </p:nvSpPr>
        <p:spPr>
          <a:xfrm>
            <a:off x="7831244" y="254603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1" name="Oval 410"/>
          <p:cNvSpPr/>
          <p:nvPr/>
        </p:nvSpPr>
        <p:spPr>
          <a:xfrm>
            <a:off x="7785526" y="250830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2" name="Oval 411"/>
          <p:cNvSpPr/>
          <p:nvPr/>
        </p:nvSpPr>
        <p:spPr>
          <a:xfrm>
            <a:off x="8359689" y="299865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3" name="Oval 412"/>
          <p:cNvSpPr/>
          <p:nvPr/>
        </p:nvSpPr>
        <p:spPr>
          <a:xfrm>
            <a:off x="8512089" y="315105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4" name="Oval 413"/>
          <p:cNvSpPr/>
          <p:nvPr/>
        </p:nvSpPr>
        <p:spPr>
          <a:xfrm>
            <a:off x="8575884" y="280213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5" name="Oval 414"/>
          <p:cNvSpPr/>
          <p:nvPr/>
        </p:nvSpPr>
        <p:spPr>
          <a:xfrm>
            <a:off x="8683805" y="319677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6" name="Oval 415"/>
          <p:cNvSpPr/>
          <p:nvPr/>
        </p:nvSpPr>
        <p:spPr>
          <a:xfrm>
            <a:off x="8207289" y="208840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7" name="Oval 416"/>
          <p:cNvSpPr/>
          <p:nvPr/>
        </p:nvSpPr>
        <p:spPr>
          <a:xfrm>
            <a:off x="8336829" y="209729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8" name="Oval 417"/>
          <p:cNvSpPr/>
          <p:nvPr/>
        </p:nvSpPr>
        <p:spPr>
          <a:xfrm>
            <a:off x="7762666" y="252624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9" name="Oval 418"/>
          <p:cNvSpPr/>
          <p:nvPr/>
        </p:nvSpPr>
        <p:spPr>
          <a:xfrm>
            <a:off x="8359689" y="299865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20" name="Oval 419"/>
          <p:cNvSpPr/>
          <p:nvPr/>
        </p:nvSpPr>
        <p:spPr>
          <a:xfrm>
            <a:off x="8512089" y="315105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21" name="Oval 420"/>
          <p:cNvSpPr/>
          <p:nvPr/>
        </p:nvSpPr>
        <p:spPr>
          <a:xfrm>
            <a:off x="7856770" y="296076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22" name="Oval 421"/>
          <p:cNvSpPr/>
          <p:nvPr/>
        </p:nvSpPr>
        <p:spPr>
          <a:xfrm>
            <a:off x="8109646" y="207443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23" name="Oval 422"/>
          <p:cNvSpPr/>
          <p:nvPr/>
        </p:nvSpPr>
        <p:spPr>
          <a:xfrm>
            <a:off x="8135164" y="30399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24" name="Oval 423"/>
          <p:cNvSpPr/>
          <p:nvPr/>
        </p:nvSpPr>
        <p:spPr>
          <a:xfrm>
            <a:off x="8423129" y="196849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25" name="Oval 424"/>
          <p:cNvSpPr/>
          <p:nvPr/>
        </p:nvSpPr>
        <p:spPr>
          <a:xfrm>
            <a:off x="7811051" y="212113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26" name="Oval 425"/>
          <p:cNvSpPr/>
          <p:nvPr/>
        </p:nvSpPr>
        <p:spPr>
          <a:xfrm>
            <a:off x="8373866" y="274285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27" name="Oval 426"/>
          <p:cNvSpPr/>
          <p:nvPr/>
        </p:nvSpPr>
        <p:spPr>
          <a:xfrm>
            <a:off x="7937926" y="242803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28" name="Oval 427"/>
          <p:cNvSpPr/>
          <p:nvPr/>
        </p:nvSpPr>
        <p:spPr>
          <a:xfrm>
            <a:off x="8090326" y="258043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29" name="Oval 428"/>
          <p:cNvSpPr/>
          <p:nvPr/>
        </p:nvSpPr>
        <p:spPr>
          <a:xfrm>
            <a:off x="8054889" y="292653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30" name="Oval 429"/>
          <p:cNvSpPr/>
          <p:nvPr/>
        </p:nvSpPr>
        <p:spPr>
          <a:xfrm>
            <a:off x="7587421" y="262104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31" name="Oval 430"/>
          <p:cNvSpPr/>
          <p:nvPr/>
        </p:nvSpPr>
        <p:spPr>
          <a:xfrm>
            <a:off x="8198606" y="297898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32" name="Oval 431"/>
          <p:cNvSpPr/>
          <p:nvPr/>
        </p:nvSpPr>
        <p:spPr>
          <a:xfrm>
            <a:off x="8359689" y="291811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33" name="Oval 432"/>
          <p:cNvSpPr/>
          <p:nvPr/>
        </p:nvSpPr>
        <p:spPr>
          <a:xfrm>
            <a:off x="8023347" y="279099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34" name="Oval 433"/>
          <p:cNvSpPr/>
          <p:nvPr/>
        </p:nvSpPr>
        <p:spPr>
          <a:xfrm>
            <a:off x="8090326" y="258043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35" name="Oval 434"/>
          <p:cNvSpPr/>
          <p:nvPr/>
        </p:nvSpPr>
        <p:spPr>
          <a:xfrm>
            <a:off x="8054889" y="292653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36" name="Oval 435"/>
          <p:cNvSpPr/>
          <p:nvPr/>
        </p:nvSpPr>
        <p:spPr>
          <a:xfrm>
            <a:off x="7658665" y="321963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37" name="Oval 436"/>
          <p:cNvSpPr/>
          <p:nvPr/>
        </p:nvSpPr>
        <p:spPr>
          <a:xfrm>
            <a:off x="8765676" y="203506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38" name="Oval 437"/>
          <p:cNvSpPr/>
          <p:nvPr/>
        </p:nvSpPr>
        <p:spPr>
          <a:xfrm>
            <a:off x="8359689" y="299865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39" name="Oval 438"/>
          <p:cNvSpPr/>
          <p:nvPr/>
        </p:nvSpPr>
        <p:spPr>
          <a:xfrm>
            <a:off x="8207289" y="307893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40" name="Oval 439"/>
          <p:cNvSpPr/>
          <p:nvPr/>
        </p:nvSpPr>
        <p:spPr>
          <a:xfrm>
            <a:off x="8207289" y="314662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41" name="Oval 440"/>
          <p:cNvSpPr/>
          <p:nvPr/>
        </p:nvSpPr>
        <p:spPr>
          <a:xfrm>
            <a:off x="8895216" y="260395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42" name="Oval 441"/>
          <p:cNvSpPr/>
          <p:nvPr/>
        </p:nvSpPr>
        <p:spPr>
          <a:xfrm>
            <a:off x="8526266" y="289525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43" name="Oval 442"/>
          <p:cNvSpPr/>
          <p:nvPr/>
        </p:nvSpPr>
        <p:spPr>
          <a:xfrm>
            <a:off x="8009169" y="218139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44" name="Oval 443"/>
          <p:cNvSpPr/>
          <p:nvPr/>
        </p:nvSpPr>
        <p:spPr>
          <a:xfrm>
            <a:off x="8678666" y="304765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45" name="Oval 444"/>
          <p:cNvSpPr/>
          <p:nvPr/>
        </p:nvSpPr>
        <p:spPr>
          <a:xfrm>
            <a:off x="8458570" y="256564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46" name="Oval 445"/>
          <p:cNvSpPr/>
          <p:nvPr/>
        </p:nvSpPr>
        <p:spPr>
          <a:xfrm>
            <a:off x="8359689" y="299865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47" name="Oval 446"/>
          <p:cNvSpPr/>
          <p:nvPr/>
        </p:nvSpPr>
        <p:spPr>
          <a:xfrm>
            <a:off x="8512089" y="315105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48" name="Oval 447"/>
          <p:cNvSpPr/>
          <p:nvPr/>
        </p:nvSpPr>
        <p:spPr>
          <a:xfrm>
            <a:off x="8664489" y="294965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49" name="Oval 448"/>
          <p:cNvSpPr/>
          <p:nvPr/>
        </p:nvSpPr>
        <p:spPr>
          <a:xfrm>
            <a:off x="8615060" y="313138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50" name="Oval 449"/>
          <p:cNvSpPr/>
          <p:nvPr/>
        </p:nvSpPr>
        <p:spPr>
          <a:xfrm>
            <a:off x="8566846" y="293568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51" name="Oval 450"/>
          <p:cNvSpPr/>
          <p:nvPr/>
        </p:nvSpPr>
        <p:spPr>
          <a:xfrm>
            <a:off x="8880329" y="278721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52" name="Oval 451"/>
          <p:cNvSpPr/>
          <p:nvPr/>
        </p:nvSpPr>
        <p:spPr>
          <a:xfrm>
            <a:off x="8268251" y="298238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53" name="Oval 452"/>
          <p:cNvSpPr/>
          <p:nvPr/>
        </p:nvSpPr>
        <p:spPr>
          <a:xfrm>
            <a:off x="8831066" y="320005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54" name="Oval 453"/>
          <p:cNvSpPr/>
          <p:nvPr/>
        </p:nvSpPr>
        <p:spPr>
          <a:xfrm>
            <a:off x="8512089" y="315105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55" name="Oval 454"/>
          <p:cNvSpPr/>
          <p:nvPr/>
        </p:nvSpPr>
        <p:spPr>
          <a:xfrm>
            <a:off x="8438017" y="211965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56" name="Oval 455"/>
          <p:cNvSpPr/>
          <p:nvPr/>
        </p:nvSpPr>
        <p:spPr>
          <a:xfrm>
            <a:off x="8104503" y="232462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57" name="Oval 456"/>
          <p:cNvSpPr/>
          <p:nvPr/>
        </p:nvSpPr>
        <p:spPr>
          <a:xfrm>
            <a:off x="8065517" y="234442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58" name="Oval 457"/>
          <p:cNvSpPr/>
          <p:nvPr/>
        </p:nvSpPr>
        <p:spPr>
          <a:xfrm>
            <a:off x="8373866" y="274285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59" name="Oval 458"/>
          <p:cNvSpPr/>
          <p:nvPr/>
        </p:nvSpPr>
        <p:spPr>
          <a:xfrm>
            <a:off x="8750258" y="259045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60" name="Oval 459"/>
          <p:cNvSpPr/>
          <p:nvPr/>
        </p:nvSpPr>
        <p:spPr>
          <a:xfrm>
            <a:off x="7937926" y="242803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61" name="Oval 460"/>
          <p:cNvSpPr/>
          <p:nvPr/>
        </p:nvSpPr>
        <p:spPr>
          <a:xfrm>
            <a:off x="8359689" y="209168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62" name="Oval 461"/>
          <p:cNvSpPr/>
          <p:nvPr/>
        </p:nvSpPr>
        <p:spPr>
          <a:xfrm>
            <a:off x="8489229" y="265374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63" name="Oval 462"/>
          <p:cNvSpPr/>
          <p:nvPr/>
        </p:nvSpPr>
        <p:spPr>
          <a:xfrm>
            <a:off x="8145083" y="236506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64" name="Oval 463"/>
          <p:cNvSpPr/>
          <p:nvPr/>
        </p:nvSpPr>
        <p:spPr>
          <a:xfrm>
            <a:off x="8730249" y="214809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65" name="Oval 464"/>
          <p:cNvSpPr/>
          <p:nvPr/>
        </p:nvSpPr>
        <p:spPr>
          <a:xfrm>
            <a:off x="7590070" y="211413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66" name="Oval 465"/>
          <p:cNvSpPr/>
          <p:nvPr/>
        </p:nvSpPr>
        <p:spPr>
          <a:xfrm>
            <a:off x="8918076" y="259151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67" name="Oval 466"/>
          <p:cNvSpPr/>
          <p:nvPr/>
        </p:nvSpPr>
        <p:spPr>
          <a:xfrm>
            <a:off x="8161569" y="198291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68" name="Oval 467"/>
          <p:cNvSpPr/>
          <p:nvPr/>
        </p:nvSpPr>
        <p:spPr>
          <a:xfrm>
            <a:off x="8590417" y="267610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69" name="Oval 468"/>
          <p:cNvSpPr/>
          <p:nvPr/>
        </p:nvSpPr>
        <p:spPr>
          <a:xfrm>
            <a:off x="8373866" y="274285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70" name="Oval 469"/>
          <p:cNvSpPr/>
          <p:nvPr/>
        </p:nvSpPr>
        <p:spPr>
          <a:xfrm>
            <a:off x="8334880" y="27626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71" name="Oval 470"/>
          <p:cNvSpPr/>
          <p:nvPr/>
        </p:nvSpPr>
        <p:spPr>
          <a:xfrm>
            <a:off x="8526266" y="289525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72" name="Oval 471"/>
          <p:cNvSpPr/>
          <p:nvPr/>
        </p:nvSpPr>
        <p:spPr>
          <a:xfrm>
            <a:off x="8816889" y="287044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73" name="Oval 472"/>
          <p:cNvSpPr/>
          <p:nvPr/>
        </p:nvSpPr>
        <p:spPr>
          <a:xfrm>
            <a:off x="8090326" y="258043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74" name="Oval 473"/>
          <p:cNvSpPr/>
          <p:nvPr/>
        </p:nvSpPr>
        <p:spPr>
          <a:xfrm>
            <a:off x="8512089" y="279725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75" name="Oval 474"/>
          <p:cNvSpPr/>
          <p:nvPr/>
        </p:nvSpPr>
        <p:spPr>
          <a:xfrm>
            <a:off x="8641629" y="280614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76" name="Oval 475"/>
          <p:cNvSpPr/>
          <p:nvPr/>
        </p:nvSpPr>
        <p:spPr>
          <a:xfrm>
            <a:off x="8414446" y="278328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77" name="Oval 476"/>
          <p:cNvSpPr/>
          <p:nvPr/>
        </p:nvSpPr>
        <p:spPr>
          <a:xfrm>
            <a:off x="8727929" y="263481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78" name="Oval 477"/>
          <p:cNvSpPr/>
          <p:nvPr/>
        </p:nvSpPr>
        <p:spPr>
          <a:xfrm>
            <a:off x="7998888" y="256416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79" name="Oval 478"/>
          <p:cNvSpPr/>
          <p:nvPr/>
        </p:nvSpPr>
        <p:spPr>
          <a:xfrm>
            <a:off x="9070476" y="274391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80" name="Oval 479"/>
          <p:cNvSpPr/>
          <p:nvPr/>
        </p:nvSpPr>
        <p:spPr>
          <a:xfrm>
            <a:off x="8313969" y="209277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81" name="Oval 480"/>
          <p:cNvSpPr/>
          <p:nvPr/>
        </p:nvSpPr>
        <p:spPr>
          <a:xfrm>
            <a:off x="8742817" y="282850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82" name="Oval 481"/>
          <p:cNvSpPr/>
          <p:nvPr/>
        </p:nvSpPr>
        <p:spPr>
          <a:xfrm>
            <a:off x="8268251" y="289525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83" name="Oval 482"/>
          <p:cNvSpPr/>
          <p:nvPr/>
        </p:nvSpPr>
        <p:spPr>
          <a:xfrm>
            <a:off x="8487280" y="29150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84" name="Oval 483"/>
          <p:cNvSpPr/>
          <p:nvPr/>
        </p:nvSpPr>
        <p:spPr>
          <a:xfrm>
            <a:off x="8678666" y="304765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85" name="Oval 484"/>
          <p:cNvSpPr/>
          <p:nvPr/>
        </p:nvSpPr>
        <p:spPr>
          <a:xfrm>
            <a:off x="8969289" y="302284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86" name="Oval 485"/>
          <p:cNvSpPr/>
          <p:nvPr/>
        </p:nvSpPr>
        <p:spPr>
          <a:xfrm>
            <a:off x="8359689" y="299865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87" name="Oval 486"/>
          <p:cNvSpPr/>
          <p:nvPr/>
        </p:nvSpPr>
        <p:spPr>
          <a:xfrm>
            <a:off x="8664489" y="294965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88" name="Oval 487"/>
          <p:cNvSpPr/>
          <p:nvPr/>
        </p:nvSpPr>
        <p:spPr>
          <a:xfrm>
            <a:off x="8794029" y="295854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89" name="Oval 488"/>
          <p:cNvSpPr/>
          <p:nvPr/>
        </p:nvSpPr>
        <p:spPr>
          <a:xfrm>
            <a:off x="8566846" y="293568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90" name="Oval 489"/>
          <p:cNvSpPr/>
          <p:nvPr/>
        </p:nvSpPr>
        <p:spPr>
          <a:xfrm>
            <a:off x="8880329" y="278721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91" name="Oval 490"/>
          <p:cNvSpPr/>
          <p:nvPr/>
        </p:nvSpPr>
        <p:spPr>
          <a:xfrm>
            <a:off x="8268251" y="298238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92" name="Oval 491"/>
          <p:cNvSpPr/>
          <p:nvPr/>
        </p:nvSpPr>
        <p:spPr>
          <a:xfrm>
            <a:off x="9222876" y="289631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93" name="Oval 492"/>
          <p:cNvSpPr/>
          <p:nvPr/>
        </p:nvSpPr>
        <p:spPr>
          <a:xfrm>
            <a:off x="8466369" y="264923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94" name="Oval 493"/>
          <p:cNvSpPr/>
          <p:nvPr/>
        </p:nvSpPr>
        <p:spPr>
          <a:xfrm>
            <a:off x="8895217" y="298090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95" name="Oval 494"/>
          <p:cNvSpPr/>
          <p:nvPr/>
        </p:nvSpPr>
        <p:spPr>
          <a:xfrm>
            <a:off x="8678666" y="304765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96" name="Oval 495"/>
          <p:cNvSpPr/>
          <p:nvPr/>
        </p:nvSpPr>
        <p:spPr>
          <a:xfrm>
            <a:off x="8639680" y="30674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97" name="Oval 496"/>
          <p:cNvSpPr/>
          <p:nvPr/>
        </p:nvSpPr>
        <p:spPr>
          <a:xfrm>
            <a:off x="8831066" y="320005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98" name="Oval 497"/>
          <p:cNvSpPr/>
          <p:nvPr/>
        </p:nvSpPr>
        <p:spPr>
          <a:xfrm>
            <a:off x="9121689" y="317524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99" name="Oval 498"/>
          <p:cNvSpPr/>
          <p:nvPr/>
        </p:nvSpPr>
        <p:spPr>
          <a:xfrm>
            <a:off x="8512089" y="315105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00" name="Oval 499"/>
          <p:cNvSpPr/>
          <p:nvPr/>
        </p:nvSpPr>
        <p:spPr>
          <a:xfrm>
            <a:off x="8816889" y="310205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01" name="Oval 500"/>
          <p:cNvSpPr/>
          <p:nvPr/>
        </p:nvSpPr>
        <p:spPr>
          <a:xfrm>
            <a:off x="8946429" y="311094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02" name="Oval 501"/>
          <p:cNvSpPr/>
          <p:nvPr/>
        </p:nvSpPr>
        <p:spPr>
          <a:xfrm>
            <a:off x="8719246" y="308808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03" name="Oval 502"/>
          <p:cNvSpPr/>
          <p:nvPr/>
        </p:nvSpPr>
        <p:spPr>
          <a:xfrm>
            <a:off x="9032729" y="293961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04" name="Oval 503"/>
          <p:cNvSpPr/>
          <p:nvPr/>
        </p:nvSpPr>
        <p:spPr>
          <a:xfrm>
            <a:off x="8420651" y="313478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05" name="Oval 504"/>
          <p:cNvSpPr/>
          <p:nvPr/>
        </p:nvSpPr>
        <p:spPr>
          <a:xfrm>
            <a:off x="9375276" y="304871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06" name="Oval 505"/>
          <p:cNvSpPr/>
          <p:nvPr/>
        </p:nvSpPr>
        <p:spPr>
          <a:xfrm>
            <a:off x="8618769" y="280163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07" name="Oval 506"/>
          <p:cNvSpPr/>
          <p:nvPr/>
        </p:nvSpPr>
        <p:spPr>
          <a:xfrm>
            <a:off x="8351006" y="313138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08" name="Oval 507"/>
          <p:cNvSpPr/>
          <p:nvPr/>
        </p:nvSpPr>
        <p:spPr>
          <a:xfrm>
            <a:off x="8512089" y="307051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09" name="Oval 508"/>
          <p:cNvSpPr/>
          <p:nvPr/>
        </p:nvSpPr>
        <p:spPr>
          <a:xfrm>
            <a:off x="8207289" y="314662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0" name="Oval 509"/>
          <p:cNvSpPr/>
          <p:nvPr/>
        </p:nvSpPr>
        <p:spPr>
          <a:xfrm>
            <a:off x="8207289" y="307893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1" name="Oval 510"/>
          <p:cNvSpPr/>
          <p:nvPr/>
        </p:nvSpPr>
        <p:spPr>
          <a:xfrm>
            <a:off x="8504289" y="201664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2" name="Oval 511"/>
          <p:cNvSpPr/>
          <p:nvPr/>
        </p:nvSpPr>
        <p:spPr>
          <a:xfrm>
            <a:off x="8462660" y="297898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3" name="Oval 512"/>
          <p:cNvSpPr/>
          <p:nvPr/>
        </p:nvSpPr>
        <p:spPr>
          <a:xfrm>
            <a:off x="7633141" y="252624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4" name="Oval 513"/>
          <p:cNvSpPr/>
          <p:nvPr/>
        </p:nvSpPr>
        <p:spPr>
          <a:xfrm>
            <a:off x="7795823" y="298923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5" name="Oval 514"/>
          <p:cNvSpPr/>
          <p:nvPr/>
        </p:nvSpPr>
        <p:spPr>
          <a:xfrm>
            <a:off x="8683805" y="319677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6" name="Oval 515"/>
          <p:cNvSpPr/>
          <p:nvPr/>
        </p:nvSpPr>
        <p:spPr>
          <a:xfrm>
            <a:off x="8678666" y="304765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7" name="Oval 516"/>
          <p:cNvSpPr/>
          <p:nvPr/>
        </p:nvSpPr>
        <p:spPr>
          <a:xfrm>
            <a:off x="8359689" y="299865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8" name="Oval 517"/>
          <p:cNvSpPr/>
          <p:nvPr/>
        </p:nvSpPr>
        <p:spPr>
          <a:xfrm>
            <a:off x="8512089" y="315105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9" name="Oval 518"/>
          <p:cNvSpPr/>
          <p:nvPr/>
        </p:nvSpPr>
        <p:spPr>
          <a:xfrm>
            <a:off x="8359689" y="323133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20" name="Oval 519"/>
          <p:cNvSpPr/>
          <p:nvPr/>
        </p:nvSpPr>
        <p:spPr>
          <a:xfrm>
            <a:off x="7925348" y="312465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21" name="Oval 520"/>
          <p:cNvSpPr/>
          <p:nvPr/>
        </p:nvSpPr>
        <p:spPr>
          <a:xfrm>
            <a:off x="8664489" y="322291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22" name="Oval 521"/>
          <p:cNvSpPr/>
          <p:nvPr/>
        </p:nvSpPr>
        <p:spPr>
          <a:xfrm>
            <a:off x="7997822" y="260763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23" name="Oval 522"/>
          <p:cNvSpPr/>
          <p:nvPr/>
        </p:nvSpPr>
        <p:spPr>
          <a:xfrm>
            <a:off x="8512089" y="315105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24" name="Oval 523"/>
          <p:cNvSpPr/>
          <p:nvPr/>
        </p:nvSpPr>
        <p:spPr>
          <a:xfrm>
            <a:off x="8359689" y="323133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25" name="Oval 524"/>
          <p:cNvSpPr/>
          <p:nvPr/>
        </p:nvSpPr>
        <p:spPr>
          <a:xfrm>
            <a:off x="7960785" y="233331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26" name="Oval 525"/>
          <p:cNvSpPr/>
          <p:nvPr/>
        </p:nvSpPr>
        <p:spPr>
          <a:xfrm>
            <a:off x="8600709" y="201566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27" name="Oval 526"/>
          <p:cNvSpPr/>
          <p:nvPr/>
        </p:nvSpPr>
        <p:spPr>
          <a:xfrm>
            <a:off x="7856768" y="201345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28" name="Oval 527"/>
          <p:cNvSpPr/>
          <p:nvPr/>
        </p:nvSpPr>
        <p:spPr>
          <a:xfrm>
            <a:off x="8771169" y="283438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29" name="Oval 528"/>
          <p:cNvSpPr/>
          <p:nvPr/>
        </p:nvSpPr>
        <p:spPr>
          <a:xfrm>
            <a:off x="8521126" y="277753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30" name="Oval 529"/>
          <p:cNvSpPr/>
          <p:nvPr/>
        </p:nvSpPr>
        <p:spPr>
          <a:xfrm>
            <a:off x="8678666" y="304765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31" name="Oval 530"/>
          <p:cNvSpPr/>
          <p:nvPr/>
        </p:nvSpPr>
        <p:spPr>
          <a:xfrm>
            <a:off x="8359689" y="299865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32" name="Oval 531"/>
          <p:cNvSpPr/>
          <p:nvPr/>
        </p:nvSpPr>
        <p:spPr>
          <a:xfrm>
            <a:off x="8268251" y="298238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33" name="Oval 532"/>
          <p:cNvSpPr/>
          <p:nvPr/>
        </p:nvSpPr>
        <p:spPr>
          <a:xfrm>
            <a:off x="8678666" y="304765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34" name="Oval 533"/>
          <p:cNvSpPr/>
          <p:nvPr/>
        </p:nvSpPr>
        <p:spPr>
          <a:xfrm>
            <a:off x="8639680" y="30674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35" name="Oval 534"/>
          <p:cNvSpPr/>
          <p:nvPr/>
        </p:nvSpPr>
        <p:spPr>
          <a:xfrm>
            <a:off x="8512089" y="315105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36" name="Oval 535"/>
          <p:cNvSpPr/>
          <p:nvPr/>
        </p:nvSpPr>
        <p:spPr>
          <a:xfrm>
            <a:off x="8420651" y="313478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37" name="Oval 536"/>
          <p:cNvSpPr/>
          <p:nvPr/>
        </p:nvSpPr>
        <p:spPr>
          <a:xfrm>
            <a:off x="7973722" y="235700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38" name="Oval 537"/>
          <p:cNvSpPr/>
          <p:nvPr/>
        </p:nvSpPr>
        <p:spPr>
          <a:xfrm>
            <a:off x="8573051" y="287239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39" name="Oval 538"/>
          <p:cNvSpPr/>
          <p:nvPr/>
        </p:nvSpPr>
        <p:spPr>
          <a:xfrm>
            <a:off x="8198606" y="297898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40" name="Oval 539"/>
          <p:cNvSpPr/>
          <p:nvPr/>
        </p:nvSpPr>
        <p:spPr>
          <a:xfrm>
            <a:off x="8065517" y="234442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41" name="Oval 540"/>
          <p:cNvSpPr/>
          <p:nvPr/>
        </p:nvSpPr>
        <p:spPr>
          <a:xfrm>
            <a:off x="7953169" y="286701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42" name="Oval 541"/>
          <p:cNvSpPr/>
          <p:nvPr/>
        </p:nvSpPr>
        <p:spPr>
          <a:xfrm>
            <a:off x="7937926" y="242803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43" name="Oval 542"/>
          <p:cNvSpPr/>
          <p:nvPr/>
        </p:nvSpPr>
        <p:spPr>
          <a:xfrm>
            <a:off x="8054889" y="292653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44" name="Oval 543"/>
          <p:cNvSpPr/>
          <p:nvPr/>
        </p:nvSpPr>
        <p:spPr>
          <a:xfrm>
            <a:off x="7495966" y="234748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45" name="Oval 544"/>
          <p:cNvSpPr/>
          <p:nvPr/>
        </p:nvSpPr>
        <p:spPr>
          <a:xfrm>
            <a:off x="7998888" y="256416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46" name="Oval 545"/>
          <p:cNvSpPr/>
          <p:nvPr/>
        </p:nvSpPr>
        <p:spPr>
          <a:xfrm>
            <a:off x="7902504" y="294446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47" name="Oval 546"/>
          <p:cNvSpPr/>
          <p:nvPr/>
        </p:nvSpPr>
        <p:spPr>
          <a:xfrm>
            <a:off x="7964684" y="232462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48" name="Oval 547"/>
          <p:cNvSpPr/>
          <p:nvPr/>
        </p:nvSpPr>
        <p:spPr>
          <a:xfrm>
            <a:off x="8359689" y="291811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49" name="Oval 548"/>
          <p:cNvSpPr/>
          <p:nvPr/>
        </p:nvSpPr>
        <p:spPr>
          <a:xfrm>
            <a:off x="8214560" y="302928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50" name="Oval 549"/>
          <p:cNvSpPr/>
          <p:nvPr/>
        </p:nvSpPr>
        <p:spPr>
          <a:xfrm>
            <a:off x="8136761" y="260684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51" name="Oval 550"/>
          <p:cNvSpPr/>
          <p:nvPr/>
        </p:nvSpPr>
        <p:spPr>
          <a:xfrm>
            <a:off x="8100607" y="296425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52" name="Oval 551"/>
          <p:cNvSpPr/>
          <p:nvPr/>
        </p:nvSpPr>
        <p:spPr>
          <a:xfrm>
            <a:off x="7732188" y="295838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53" name="Oval 552"/>
          <p:cNvSpPr/>
          <p:nvPr/>
        </p:nvSpPr>
        <p:spPr>
          <a:xfrm>
            <a:off x="7930309" y="295130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54" name="Oval 553"/>
          <p:cNvSpPr/>
          <p:nvPr/>
        </p:nvSpPr>
        <p:spPr>
          <a:xfrm>
            <a:off x="8009170" y="311316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55" name="Oval 554"/>
          <p:cNvSpPr/>
          <p:nvPr/>
        </p:nvSpPr>
        <p:spPr>
          <a:xfrm>
            <a:off x="8090326" y="258043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56" name="Oval 555"/>
          <p:cNvSpPr/>
          <p:nvPr/>
        </p:nvSpPr>
        <p:spPr>
          <a:xfrm>
            <a:off x="8359689" y="299865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57" name="Oval 556"/>
          <p:cNvSpPr/>
          <p:nvPr/>
        </p:nvSpPr>
        <p:spPr>
          <a:xfrm>
            <a:off x="8207289" y="307893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58" name="Oval 557"/>
          <p:cNvSpPr/>
          <p:nvPr/>
        </p:nvSpPr>
        <p:spPr>
          <a:xfrm>
            <a:off x="8351006" y="313138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59" name="Oval 558"/>
          <p:cNvSpPr/>
          <p:nvPr/>
        </p:nvSpPr>
        <p:spPr>
          <a:xfrm>
            <a:off x="8207289" y="314662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60" name="Oval 559"/>
          <p:cNvSpPr/>
          <p:nvPr/>
        </p:nvSpPr>
        <p:spPr>
          <a:xfrm>
            <a:off x="8359689" y="299865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61" name="Oval 560"/>
          <p:cNvSpPr/>
          <p:nvPr/>
        </p:nvSpPr>
        <p:spPr>
          <a:xfrm>
            <a:off x="8207289" y="307893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62" name="Oval 561"/>
          <p:cNvSpPr/>
          <p:nvPr/>
        </p:nvSpPr>
        <p:spPr>
          <a:xfrm>
            <a:off x="8090326" y="258043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63" name="Oval 562"/>
          <p:cNvSpPr/>
          <p:nvPr/>
        </p:nvSpPr>
        <p:spPr>
          <a:xfrm>
            <a:off x="8359689" y="299865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64" name="Oval 563"/>
          <p:cNvSpPr/>
          <p:nvPr/>
        </p:nvSpPr>
        <p:spPr>
          <a:xfrm>
            <a:off x="8268251" y="298238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65" name="Oval 564"/>
          <p:cNvSpPr/>
          <p:nvPr/>
        </p:nvSpPr>
        <p:spPr>
          <a:xfrm>
            <a:off x="8267185" y="302585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66" name="Oval 565"/>
          <p:cNvSpPr/>
          <p:nvPr/>
        </p:nvSpPr>
        <p:spPr>
          <a:xfrm>
            <a:off x="8351006" y="313138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67" name="Oval 566"/>
          <p:cNvSpPr/>
          <p:nvPr/>
        </p:nvSpPr>
        <p:spPr>
          <a:xfrm>
            <a:off x="8207289" y="314662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68" name="Oval 567"/>
          <p:cNvSpPr/>
          <p:nvPr/>
        </p:nvSpPr>
        <p:spPr>
          <a:xfrm>
            <a:off x="8090326" y="258043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69" name="Oval 568"/>
          <p:cNvSpPr/>
          <p:nvPr/>
        </p:nvSpPr>
        <p:spPr>
          <a:xfrm>
            <a:off x="8207289" y="307893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70" name="Oval 569"/>
          <p:cNvSpPr/>
          <p:nvPr/>
        </p:nvSpPr>
        <p:spPr>
          <a:xfrm>
            <a:off x="8268251" y="298238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71" name="Oval 570"/>
          <p:cNvSpPr/>
          <p:nvPr/>
        </p:nvSpPr>
        <p:spPr>
          <a:xfrm>
            <a:off x="8054904" y="30968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72" name="Oval 571"/>
          <p:cNvSpPr/>
          <p:nvPr/>
        </p:nvSpPr>
        <p:spPr>
          <a:xfrm>
            <a:off x="7703144" y="304765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73" name="Oval 572"/>
          <p:cNvSpPr/>
          <p:nvPr/>
        </p:nvSpPr>
        <p:spPr>
          <a:xfrm>
            <a:off x="8207289" y="314662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74" name="Oval 573"/>
          <p:cNvSpPr/>
          <p:nvPr/>
        </p:nvSpPr>
        <p:spPr>
          <a:xfrm>
            <a:off x="8090326" y="258043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75" name="Oval 574"/>
          <p:cNvSpPr/>
          <p:nvPr/>
        </p:nvSpPr>
        <p:spPr>
          <a:xfrm>
            <a:off x="8253007" y="311665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76" name="Oval 575"/>
          <p:cNvSpPr/>
          <p:nvPr/>
        </p:nvSpPr>
        <p:spPr>
          <a:xfrm>
            <a:off x="8207289" y="307893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77" name="Oval 576"/>
          <p:cNvSpPr/>
          <p:nvPr/>
        </p:nvSpPr>
        <p:spPr>
          <a:xfrm>
            <a:off x="8184429" y="309686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78" name="Oval 577"/>
          <p:cNvSpPr/>
          <p:nvPr/>
        </p:nvSpPr>
        <p:spPr>
          <a:xfrm>
            <a:off x="8161570" y="326556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79" name="Oval 578"/>
          <p:cNvSpPr/>
          <p:nvPr/>
        </p:nvSpPr>
        <p:spPr>
          <a:xfrm>
            <a:off x="7998888" y="256416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80" name="Oval 579"/>
          <p:cNvSpPr/>
          <p:nvPr/>
        </p:nvSpPr>
        <p:spPr>
          <a:xfrm>
            <a:off x="8009184" y="319167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81" name="Oval 580"/>
          <p:cNvSpPr/>
          <p:nvPr/>
        </p:nvSpPr>
        <p:spPr>
          <a:xfrm>
            <a:off x="7777907" y="255716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82" name="Oval 581"/>
          <p:cNvSpPr/>
          <p:nvPr/>
        </p:nvSpPr>
        <p:spPr>
          <a:xfrm>
            <a:off x="8054904" y="30968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83" name="Oval 582"/>
          <p:cNvSpPr/>
          <p:nvPr/>
        </p:nvSpPr>
        <p:spPr>
          <a:xfrm>
            <a:off x="8100623" y="323739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84" name="Oval 583"/>
          <p:cNvSpPr/>
          <p:nvPr/>
        </p:nvSpPr>
        <p:spPr>
          <a:xfrm>
            <a:off x="7857322" y="321843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85" name="Oval 584"/>
          <p:cNvSpPr/>
          <p:nvPr/>
        </p:nvSpPr>
        <p:spPr>
          <a:xfrm>
            <a:off x="7917729" y="291811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86" name="Oval 585"/>
          <p:cNvSpPr/>
          <p:nvPr/>
        </p:nvSpPr>
        <p:spPr>
          <a:xfrm>
            <a:off x="8207304" y="32492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87" name="Oval 586"/>
          <p:cNvSpPr/>
          <p:nvPr/>
        </p:nvSpPr>
        <p:spPr>
          <a:xfrm>
            <a:off x="8438017" y="216218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88" name="Oval 587"/>
          <p:cNvSpPr/>
          <p:nvPr/>
        </p:nvSpPr>
        <p:spPr>
          <a:xfrm>
            <a:off x="8221466" y="218639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89" name="Oval 588"/>
          <p:cNvSpPr/>
          <p:nvPr/>
        </p:nvSpPr>
        <p:spPr>
          <a:xfrm>
            <a:off x="8182480" y="220619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90" name="Oval 589"/>
          <p:cNvSpPr/>
          <p:nvPr/>
        </p:nvSpPr>
        <p:spPr>
          <a:xfrm>
            <a:off x="8054889" y="228980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91" name="Oval 590"/>
          <p:cNvSpPr/>
          <p:nvPr/>
        </p:nvSpPr>
        <p:spPr>
          <a:xfrm>
            <a:off x="8359689" y="224080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92" name="Oval 591"/>
          <p:cNvSpPr/>
          <p:nvPr/>
        </p:nvSpPr>
        <p:spPr>
          <a:xfrm>
            <a:off x="8489229" y="224969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93" name="Oval 592"/>
          <p:cNvSpPr/>
          <p:nvPr/>
        </p:nvSpPr>
        <p:spPr>
          <a:xfrm>
            <a:off x="8262046" y="222683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94" name="Oval 593"/>
          <p:cNvSpPr/>
          <p:nvPr/>
        </p:nvSpPr>
        <p:spPr>
          <a:xfrm>
            <a:off x="8575529" y="212089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95" name="Oval 594"/>
          <p:cNvSpPr/>
          <p:nvPr/>
        </p:nvSpPr>
        <p:spPr>
          <a:xfrm>
            <a:off x="7963451" y="227353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96" name="Oval 595"/>
          <p:cNvSpPr/>
          <p:nvPr/>
        </p:nvSpPr>
        <p:spPr>
          <a:xfrm>
            <a:off x="8918076" y="218746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97" name="Oval 596"/>
          <p:cNvSpPr/>
          <p:nvPr/>
        </p:nvSpPr>
        <p:spPr>
          <a:xfrm>
            <a:off x="8161569" y="233379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98" name="Oval 597"/>
          <p:cNvSpPr/>
          <p:nvPr/>
        </p:nvSpPr>
        <p:spPr>
          <a:xfrm>
            <a:off x="8590417" y="227205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99" name="Oval 598"/>
          <p:cNvSpPr/>
          <p:nvPr/>
        </p:nvSpPr>
        <p:spPr>
          <a:xfrm>
            <a:off x="8512089" y="224408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00" name="Oval 599"/>
          <p:cNvSpPr/>
          <p:nvPr/>
        </p:nvSpPr>
        <p:spPr>
          <a:xfrm>
            <a:off x="8727929" y="223076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01" name="Oval 600"/>
          <p:cNvSpPr/>
          <p:nvPr/>
        </p:nvSpPr>
        <p:spPr>
          <a:xfrm>
            <a:off x="7742470" y="226653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02" name="Oval 601"/>
          <p:cNvSpPr/>
          <p:nvPr/>
        </p:nvSpPr>
        <p:spPr>
          <a:xfrm>
            <a:off x="8313969" y="213531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03" name="Oval 602"/>
          <p:cNvSpPr/>
          <p:nvPr/>
        </p:nvSpPr>
        <p:spPr>
          <a:xfrm>
            <a:off x="8466369" y="224517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04" name="Oval 603"/>
          <p:cNvSpPr/>
          <p:nvPr/>
        </p:nvSpPr>
        <p:spPr>
          <a:xfrm>
            <a:off x="8656689" y="216904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05" name="Oval 604"/>
          <p:cNvSpPr/>
          <p:nvPr/>
        </p:nvSpPr>
        <p:spPr>
          <a:xfrm>
            <a:off x="8753109" y="216806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06" name="Oval 605"/>
          <p:cNvSpPr/>
          <p:nvPr/>
        </p:nvSpPr>
        <p:spPr>
          <a:xfrm>
            <a:off x="8009168" y="216585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07" name="Oval 606"/>
          <p:cNvSpPr/>
          <p:nvPr/>
        </p:nvSpPr>
        <p:spPr>
          <a:xfrm>
            <a:off x="8590417" y="231458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08" name="Oval 607"/>
          <p:cNvSpPr/>
          <p:nvPr/>
        </p:nvSpPr>
        <p:spPr>
          <a:xfrm>
            <a:off x="8373866" y="233879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09" name="Oval 608"/>
          <p:cNvSpPr/>
          <p:nvPr/>
        </p:nvSpPr>
        <p:spPr>
          <a:xfrm>
            <a:off x="8334880" y="235859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10" name="Oval 609"/>
          <p:cNvSpPr/>
          <p:nvPr/>
        </p:nvSpPr>
        <p:spPr>
          <a:xfrm>
            <a:off x="8207289" y="244220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11" name="Oval 610"/>
          <p:cNvSpPr/>
          <p:nvPr/>
        </p:nvSpPr>
        <p:spPr>
          <a:xfrm>
            <a:off x="8512089" y="239320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12" name="Oval 611"/>
          <p:cNvSpPr/>
          <p:nvPr/>
        </p:nvSpPr>
        <p:spPr>
          <a:xfrm>
            <a:off x="8591014" y="232513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13" name="Oval 612"/>
          <p:cNvSpPr/>
          <p:nvPr/>
        </p:nvSpPr>
        <p:spPr>
          <a:xfrm>
            <a:off x="8414446" y="237923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14" name="Oval 613"/>
          <p:cNvSpPr/>
          <p:nvPr/>
        </p:nvSpPr>
        <p:spPr>
          <a:xfrm>
            <a:off x="8727929" y="227329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15" name="Oval 614"/>
          <p:cNvSpPr/>
          <p:nvPr/>
        </p:nvSpPr>
        <p:spPr>
          <a:xfrm>
            <a:off x="8115851" y="242593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16" name="Oval 615"/>
          <p:cNvSpPr/>
          <p:nvPr/>
        </p:nvSpPr>
        <p:spPr>
          <a:xfrm>
            <a:off x="9070476" y="233986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17" name="Oval 616"/>
          <p:cNvSpPr/>
          <p:nvPr/>
        </p:nvSpPr>
        <p:spPr>
          <a:xfrm>
            <a:off x="8313969" y="248619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18" name="Oval 617"/>
          <p:cNvSpPr/>
          <p:nvPr/>
        </p:nvSpPr>
        <p:spPr>
          <a:xfrm>
            <a:off x="8742817" y="242445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19" name="Oval 618"/>
          <p:cNvSpPr/>
          <p:nvPr/>
        </p:nvSpPr>
        <p:spPr>
          <a:xfrm>
            <a:off x="8581121" y="239648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20" name="Oval 619"/>
          <p:cNvSpPr/>
          <p:nvPr/>
        </p:nvSpPr>
        <p:spPr>
          <a:xfrm>
            <a:off x="8880329" y="238316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21" name="Oval 620"/>
          <p:cNvSpPr/>
          <p:nvPr/>
        </p:nvSpPr>
        <p:spPr>
          <a:xfrm>
            <a:off x="7894870" y="241893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22" name="Oval 621"/>
          <p:cNvSpPr/>
          <p:nvPr/>
        </p:nvSpPr>
        <p:spPr>
          <a:xfrm>
            <a:off x="8466369" y="228771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23" name="Oval 622"/>
          <p:cNvSpPr/>
          <p:nvPr/>
        </p:nvSpPr>
        <p:spPr>
          <a:xfrm>
            <a:off x="8587965" y="222607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24" name="Oval 623"/>
          <p:cNvSpPr/>
          <p:nvPr/>
        </p:nvSpPr>
        <p:spPr>
          <a:xfrm>
            <a:off x="8719957" y="220101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25" name="Oval 624"/>
          <p:cNvSpPr/>
          <p:nvPr/>
        </p:nvSpPr>
        <p:spPr>
          <a:xfrm>
            <a:off x="8905509" y="23204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26" name="Oval 625"/>
          <p:cNvSpPr/>
          <p:nvPr/>
        </p:nvSpPr>
        <p:spPr>
          <a:xfrm>
            <a:off x="8161568" y="231825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27" name="Oval 626"/>
          <p:cNvSpPr/>
          <p:nvPr/>
        </p:nvSpPr>
        <p:spPr>
          <a:xfrm>
            <a:off x="8742817" y="246698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28" name="Oval 627"/>
          <p:cNvSpPr/>
          <p:nvPr/>
        </p:nvSpPr>
        <p:spPr>
          <a:xfrm>
            <a:off x="8526266" y="249119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29" name="Oval 628"/>
          <p:cNvSpPr/>
          <p:nvPr/>
        </p:nvSpPr>
        <p:spPr>
          <a:xfrm>
            <a:off x="8487280" y="251099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30" name="Oval 629"/>
          <p:cNvSpPr/>
          <p:nvPr/>
        </p:nvSpPr>
        <p:spPr>
          <a:xfrm>
            <a:off x="8276936" y="241040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31" name="Oval 630"/>
          <p:cNvSpPr/>
          <p:nvPr/>
        </p:nvSpPr>
        <p:spPr>
          <a:xfrm>
            <a:off x="8664489" y="254560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32" name="Oval 631"/>
          <p:cNvSpPr/>
          <p:nvPr/>
        </p:nvSpPr>
        <p:spPr>
          <a:xfrm>
            <a:off x="8794029" y="255449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33" name="Oval 632"/>
          <p:cNvSpPr/>
          <p:nvPr/>
        </p:nvSpPr>
        <p:spPr>
          <a:xfrm>
            <a:off x="8566846" y="253163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34" name="Oval 633"/>
          <p:cNvSpPr/>
          <p:nvPr/>
        </p:nvSpPr>
        <p:spPr>
          <a:xfrm>
            <a:off x="8880329" y="242569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35" name="Oval 634"/>
          <p:cNvSpPr/>
          <p:nvPr/>
        </p:nvSpPr>
        <p:spPr>
          <a:xfrm>
            <a:off x="8268251" y="257833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36" name="Oval 635"/>
          <p:cNvSpPr/>
          <p:nvPr/>
        </p:nvSpPr>
        <p:spPr>
          <a:xfrm>
            <a:off x="9222876" y="253671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37" name="Oval 636"/>
          <p:cNvSpPr/>
          <p:nvPr/>
        </p:nvSpPr>
        <p:spPr>
          <a:xfrm>
            <a:off x="8466369" y="263859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38" name="Oval 637"/>
          <p:cNvSpPr/>
          <p:nvPr/>
        </p:nvSpPr>
        <p:spPr>
          <a:xfrm>
            <a:off x="8895217" y="257685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39" name="Oval 638"/>
          <p:cNvSpPr/>
          <p:nvPr/>
        </p:nvSpPr>
        <p:spPr>
          <a:xfrm>
            <a:off x="8816889" y="254888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40" name="Oval 639"/>
          <p:cNvSpPr/>
          <p:nvPr/>
        </p:nvSpPr>
        <p:spPr>
          <a:xfrm>
            <a:off x="9032729" y="253556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41" name="Oval 640"/>
          <p:cNvSpPr/>
          <p:nvPr/>
        </p:nvSpPr>
        <p:spPr>
          <a:xfrm>
            <a:off x="7930307" y="230550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42" name="Oval 641"/>
          <p:cNvSpPr/>
          <p:nvPr/>
        </p:nvSpPr>
        <p:spPr>
          <a:xfrm>
            <a:off x="8517047" y="224969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43" name="Oval 642"/>
          <p:cNvSpPr/>
          <p:nvPr/>
        </p:nvSpPr>
        <p:spPr>
          <a:xfrm>
            <a:off x="8771169" y="254997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44" name="Oval 643"/>
          <p:cNvSpPr/>
          <p:nvPr/>
        </p:nvSpPr>
        <p:spPr>
          <a:xfrm>
            <a:off x="8961489" y="247384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45" name="Oval 644"/>
          <p:cNvSpPr/>
          <p:nvPr/>
        </p:nvSpPr>
        <p:spPr>
          <a:xfrm>
            <a:off x="9057909" y="24728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46" name="Oval 645"/>
          <p:cNvSpPr/>
          <p:nvPr/>
        </p:nvSpPr>
        <p:spPr>
          <a:xfrm>
            <a:off x="8313968" y="247065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47" name="Oval 646"/>
          <p:cNvSpPr/>
          <p:nvPr/>
        </p:nvSpPr>
        <p:spPr>
          <a:xfrm>
            <a:off x="8895217" y="261938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48" name="Oval 647"/>
          <p:cNvSpPr/>
          <p:nvPr/>
        </p:nvSpPr>
        <p:spPr>
          <a:xfrm>
            <a:off x="8678666" y="264359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49" name="Oval 648"/>
          <p:cNvSpPr/>
          <p:nvPr/>
        </p:nvSpPr>
        <p:spPr>
          <a:xfrm>
            <a:off x="8639680" y="266339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50" name="Oval 649"/>
          <p:cNvSpPr/>
          <p:nvPr/>
        </p:nvSpPr>
        <p:spPr>
          <a:xfrm>
            <a:off x="8512089" y="274700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51" name="Oval 650"/>
          <p:cNvSpPr/>
          <p:nvPr/>
        </p:nvSpPr>
        <p:spPr>
          <a:xfrm>
            <a:off x="8816889" y="269800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52" name="Oval 651"/>
          <p:cNvSpPr/>
          <p:nvPr/>
        </p:nvSpPr>
        <p:spPr>
          <a:xfrm>
            <a:off x="8946429" y="270689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53" name="Oval 652"/>
          <p:cNvSpPr/>
          <p:nvPr/>
        </p:nvSpPr>
        <p:spPr>
          <a:xfrm>
            <a:off x="8719246" y="268403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54" name="Oval 653"/>
          <p:cNvSpPr/>
          <p:nvPr/>
        </p:nvSpPr>
        <p:spPr>
          <a:xfrm>
            <a:off x="9032729" y="257809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55" name="Oval 654"/>
          <p:cNvSpPr/>
          <p:nvPr/>
        </p:nvSpPr>
        <p:spPr>
          <a:xfrm>
            <a:off x="8420651" y="273073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56" name="Oval 655"/>
          <p:cNvSpPr/>
          <p:nvPr/>
        </p:nvSpPr>
        <p:spPr>
          <a:xfrm>
            <a:off x="9343526" y="264466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57" name="Oval 656"/>
          <p:cNvSpPr/>
          <p:nvPr/>
        </p:nvSpPr>
        <p:spPr>
          <a:xfrm>
            <a:off x="8618769" y="279099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58" name="Oval 657"/>
          <p:cNvSpPr/>
          <p:nvPr/>
        </p:nvSpPr>
        <p:spPr>
          <a:xfrm>
            <a:off x="9047617" y="272925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59" name="Oval 658"/>
          <p:cNvSpPr/>
          <p:nvPr/>
        </p:nvSpPr>
        <p:spPr>
          <a:xfrm>
            <a:off x="8969289" y="270128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60" name="Oval 659"/>
          <p:cNvSpPr/>
          <p:nvPr/>
        </p:nvSpPr>
        <p:spPr>
          <a:xfrm>
            <a:off x="9185129" y="268796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61" name="Oval 660"/>
          <p:cNvSpPr/>
          <p:nvPr/>
        </p:nvSpPr>
        <p:spPr>
          <a:xfrm>
            <a:off x="8082707" y="245790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62" name="Oval 661"/>
          <p:cNvSpPr/>
          <p:nvPr/>
        </p:nvSpPr>
        <p:spPr>
          <a:xfrm>
            <a:off x="8771169" y="259251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63" name="Oval 662"/>
          <p:cNvSpPr/>
          <p:nvPr/>
        </p:nvSpPr>
        <p:spPr>
          <a:xfrm>
            <a:off x="8923569" y="270237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64" name="Oval 663"/>
          <p:cNvSpPr/>
          <p:nvPr/>
        </p:nvSpPr>
        <p:spPr>
          <a:xfrm>
            <a:off x="9113889" y="262624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65" name="Oval 664"/>
          <p:cNvSpPr/>
          <p:nvPr/>
        </p:nvSpPr>
        <p:spPr>
          <a:xfrm>
            <a:off x="9210309" y="26252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66" name="Oval 665"/>
          <p:cNvSpPr/>
          <p:nvPr/>
        </p:nvSpPr>
        <p:spPr>
          <a:xfrm>
            <a:off x="8466368" y="262305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67" name="Oval 666"/>
          <p:cNvSpPr/>
          <p:nvPr/>
        </p:nvSpPr>
        <p:spPr>
          <a:xfrm>
            <a:off x="8242726" y="265228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68" name="Oval 667"/>
          <p:cNvSpPr/>
          <p:nvPr/>
        </p:nvSpPr>
        <p:spPr>
          <a:xfrm>
            <a:off x="8191700" y="290332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69" name="Oval 668"/>
          <p:cNvSpPr/>
          <p:nvPr/>
        </p:nvSpPr>
        <p:spPr>
          <a:xfrm>
            <a:off x="7937926" y="272840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70" name="Oval 669"/>
          <p:cNvSpPr/>
          <p:nvPr/>
        </p:nvSpPr>
        <p:spPr>
          <a:xfrm>
            <a:off x="7983644" y="269843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71" name="Oval 670"/>
          <p:cNvSpPr/>
          <p:nvPr/>
        </p:nvSpPr>
        <p:spPr>
          <a:xfrm>
            <a:off x="7937926" y="266070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72" name="Oval 671"/>
          <p:cNvSpPr/>
          <p:nvPr/>
        </p:nvSpPr>
        <p:spPr>
          <a:xfrm>
            <a:off x="7915066" y="267864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73" name="Oval 672"/>
          <p:cNvSpPr/>
          <p:nvPr/>
        </p:nvSpPr>
        <p:spPr>
          <a:xfrm>
            <a:off x="8090326" y="258043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74" name="Oval 673"/>
          <p:cNvSpPr/>
          <p:nvPr/>
        </p:nvSpPr>
        <p:spPr>
          <a:xfrm>
            <a:off x="8242726" y="273283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75" name="Oval 674"/>
          <p:cNvSpPr/>
          <p:nvPr/>
        </p:nvSpPr>
        <p:spPr>
          <a:xfrm>
            <a:off x="7739821" y="277344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76" name="Oval 675"/>
          <p:cNvSpPr/>
          <p:nvPr/>
        </p:nvSpPr>
        <p:spPr>
          <a:xfrm>
            <a:off x="8242726" y="273283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77" name="Oval 676"/>
          <p:cNvSpPr/>
          <p:nvPr/>
        </p:nvSpPr>
        <p:spPr>
          <a:xfrm>
            <a:off x="8256903" y="247702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78" name="Oval 677"/>
          <p:cNvSpPr/>
          <p:nvPr/>
        </p:nvSpPr>
        <p:spPr>
          <a:xfrm>
            <a:off x="8217917" y="249682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79" name="Oval 678"/>
          <p:cNvSpPr/>
          <p:nvPr/>
        </p:nvSpPr>
        <p:spPr>
          <a:xfrm>
            <a:off x="8090326" y="258043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80" name="Oval 679"/>
          <p:cNvSpPr/>
          <p:nvPr/>
        </p:nvSpPr>
        <p:spPr>
          <a:xfrm>
            <a:off x="8297483" y="251746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81" name="Oval 680"/>
          <p:cNvSpPr/>
          <p:nvPr/>
        </p:nvSpPr>
        <p:spPr>
          <a:xfrm>
            <a:off x="8242726" y="273283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82" name="Oval 681"/>
          <p:cNvSpPr/>
          <p:nvPr/>
        </p:nvSpPr>
        <p:spPr>
          <a:xfrm>
            <a:off x="7948207" y="304052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83" name="Oval 682"/>
          <p:cNvSpPr/>
          <p:nvPr/>
        </p:nvSpPr>
        <p:spPr>
          <a:xfrm>
            <a:off x="7785541" y="267864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84" name="Oval 683"/>
          <p:cNvSpPr/>
          <p:nvPr/>
        </p:nvSpPr>
        <p:spPr>
          <a:xfrm>
            <a:off x="8295369" y="278289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85" name="Oval 684"/>
          <p:cNvSpPr/>
          <p:nvPr/>
        </p:nvSpPr>
        <p:spPr>
          <a:xfrm>
            <a:off x="8113185" y="248571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86" name="Oval 685"/>
          <p:cNvSpPr/>
          <p:nvPr/>
        </p:nvSpPr>
        <p:spPr>
          <a:xfrm>
            <a:off x="8126122" y="250940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87" name="Oval 686"/>
          <p:cNvSpPr/>
          <p:nvPr/>
        </p:nvSpPr>
        <p:spPr>
          <a:xfrm>
            <a:off x="8217917" y="249682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88" name="Oval 687"/>
          <p:cNvSpPr/>
          <p:nvPr/>
        </p:nvSpPr>
        <p:spPr>
          <a:xfrm>
            <a:off x="8090326" y="258043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89" name="Oval 688"/>
          <p:cNvSpPr/>
          <p:nvPr/>
        </p:nvSpPr>
        <p:spPr>
          <a:xfrm>
            <a:off x="7648366" y="249988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90" name="Oval 689"/>
          <p:cNvSpPr/>
          <p:nvPr/>
        </p:nvSpPr>
        <p:spPr>
          <a:xfrm>
            <a:off x="8174147" y="281587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91" name="Oval 690"/>
          <p:cNvSpPr/>
          <p:nvPr/>
        </p:nvSpPr>
        <p:spPr>
          <a:xfrm>
            <a:off x="8117084" y="247702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92" name="Oval 691"/>
          <p:cNvSpPr/>
          <p:nvPr/>
        </p:nvSpPr>
        <p:spPr>
          <a:xfrm>
            <a:off x="8242726" y="273283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93" name="Oval 692"/>
          <p:cNvSpPr/>
          <p:nvPr/>
        </p:nvSpPr>
        <p:spPr>
          <a:xfrm>
            <a:off x="8242726" y="273283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94" name="Oval 693"/>
          <p:cNvSpPr/>
          <p:nvPr/>
        </p:nvSpPr>
        <p:spPr>
          <a:xfrm>
            <a:off x="8242726" y="273283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95" name="Oval 694"/>
          <p:cNvSpPr/>
          <p:nvPr/>
        </p:nvSpPr>
        <p:spPr>
          <a:xfrm>
            <a:off x="8242726" y="273283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96" name="Oval 695"/>
          <p:cNvSpPr/>
          <p:nvPr/>
        </p:nvSpPr>
        <p:spPr>
          <a:xfrm>
            <a:off x="8219866" y="282324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97" name="Oval 696"/>
          <p:cNvSpPr/>
          <p:nvPr/>
        </p:nvSpPr>
        <p:spPr>
          <a:xfrm>
            <a:off x="7930307" y="270956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98" name="Oval 697"/>
          <p:cNvSpPr/>
          <p:nvPr/>
        </p:nvSpPr>
        <p:spPr>
          <a:xfrm>
            <a:off x="8082707" y="245790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99" name="Oval 698"/>
          <p:cNvSpPr/>
          <p:nvPr/>
        </p:nvSpPr>
        <p:spPr>
          <a:xfrm>
            <a:off x="8235107" y="261030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00" name="Oval 699"/>
          <p:cNvSpPr/>
          <p:nvPr/>
        </p:nvSpPr>
        <p:spPr>
          <a:xfrm>
            <a:off x="8395126" y="280468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01" name="Oval 700"/>
          <p:cNvSpPr/>
          <p:nvPr/>
        </p:nvSpPr>
        <p:spPr>
          <a:xfrm>
            <a:off x="8249997" y="291586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02" name="Oval 701"/>
          <p:cNvSpPr/>
          <p:nvPr/>
        </p:nvSpPr>
        <p:spPr>
          <a:xfrm>
            <a:off x="8090326" y="288080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03" name="Oval 702"/>
          <p:cNvSpPr/>
          <p:nvPr/>
        </p:nvSpPr>
        <p:spPr>
          <a:xfrm>
            <a:off x="8136044" y="285083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04" name="Oval 703"/>
          <p:cNvSpPr/>
          <p:nvPr/>
        </p:nvSpPr>
        <p:spPr>
          <a:xfrm>
            <a:off x="8090326" y="281310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05" name="Oval 704"/>
          <p:cNvSpPr/>
          <p:nvPr/>
        </p:nvSpPr>
        <p:spPr>
          <a:xfrm>
            <a:off x="8067466" y="283104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06" name="Oval 705"/>
          <p:cNvSpPr/>
          <p:nvPr/>
        </p:nvSpPr>
        <p:spPr>
          <a:xfrm>
            <a:off x="8242726" y="273283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07" name="Oval 706"/>
          <p:cNvSpPr/>
          <p:nvPr/>
        </p:nvSpPr>
        <p:spPr>
          <a:xfrm>
            <a:off x="8395126" y="288523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08" name="Oval 707"/>
          <p:cNvSpPr/>
          <p:nvPr/>
        </p:nvSpPr>
        <p:spPr>
          <a:xfrm>
            <a:off x="7892221" y="292584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09" name="Oval 708"/>
          <p:cNvSpPr/>
          <p:nvPr/>
        </p:nvSpPr>
        <p:spPr>
          <a:xfrm>
            <a:off x="8395126" y="288523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10" name="Oval 709"/>
          <p:cNvSpPr/>
          <p:nvPr/>
        </p:nvSpPr>
        <p:spPr>
          <a:xfrm>
            <a:off x="8347457" y="243187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11" name="Oval 710"/>
          <p:cNvSpPr/>
          <p:nvPr/>
        </p:nvSpPr>
        <p:spPr>
          <a:xfrm>
            <a:off x="8370317" y="264922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12" name="Oval 711"/>
          <p:cNvSpPr/>
          <p:nvPr/>
        </p:nvSpPr>
        <p:spPr>
          <a:xfrm>
            <a:off x="8242726" y="273283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13" name="Oval 712"/>
          <p:cNvSpPr/>
          <p:nvPr/>
        </p:nvSpPr>
        <p:spPr>
          <a:xfrm>
            <a:off x="8449883" y="266986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14" name="Oval 713"/>
          <p:cNvSpPr/>
          <p:nvPr/>
        </p:nvSpPr>
        <p:spPr>
          <a:xfrm>
            <a:off x="8395126" y="288523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15" name="Oval 714"/>
          <p:cNvSpPr/>
          <p:nvPr/>
        </p:nvSpPr>
        <p:spPr>
          <a:xfrm>
            <a:off x="8303688" y="286896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16" name="Oval 715"/>
          <p:cNvSpPr/>
          <p:nvPr/>
        </p:nvSpPr>
        <p:spPr>
          <a:xfrm>
            <a:off x="7937941" y="283104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17" name="Oval 716"/>
          <p:cNvSpPr/>
          <p:nvPr/>
        </p:nvSpPr>
        <p:spPr>
          <a:xfrm>
            <a:off x="8302622" y="291243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18" name="Oval 717"/>
          <p:cNvSpPr/>
          <p:nvPr/>
        </p:nvSpPr>
        <p:spPr>
          <a:xfrm>
            <a:off x="8265585" y="263811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19" name="Oval 718"/>
          <p:cNvSpPr/>
          <p:nvPr/>
        </p:nvSpPr>
        <p:spPr>
          <a:xfrm>
            <a:off x="8183369" y="265546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20" name="Oval 719"/>
          <p:cNvSpPr/>
          <p:nvPr/>
        </p:nvSpPr>
        <p:spPr>
          <a:xfrm>
            <a:off x="8370317" y="264922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21" name="Oval 720"/>
          <p:cNvSpPr/>
          <p:nvPr/>
        </p:nvSpPr>
        <p:spPr>
          <a:xfrm>
            <a:off x="8242726" y="273283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22" name="Oval 721"/>
          <p:cNvSpPr/>
          <p:nvPr/>
        </p:nvSpPr>
        <p:spPr>
          <a:xfrm>
            <a:off x="7800766" y="265228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23" name="Oval 722"/>
          <p:cNvSpPr/>
          <p:nvPr/>
        </p:nvSpPr>
        <p:spPr>
          <a:xfrm>
            <a:off x="8303688" y="286896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24" name="Oval 723"/>
          <p:cNvSpPr/>
          <p:nvPr/>
        </p:nvSpPr>
        <p:spPr>
          <a:xfrm>
            <a:off x="8231086" y="250274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25" name="Oval 724"/>
          <p:cNvSpPr/>
          <p:nvPr/>
        </p:nvSpPr>
        <p:spPr>
          <a:xfrm>
            <a:off x="8395126" y="288523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26" name="Oval 725"/>
          <p:cNvSpPr/>
          <p:nvPr/>
        </p:nvSpPr>
        <p:spPr>
          <a:xfrm>
            <a:off x="8395126" y="288523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27" name="Oval 726"/>
          <p:cNvSpPr/>
          <p:nvPr/>
        </p:nvSpPr>
        <p:spPr>
          <a:xfrm>
            <a:off x="8395126" y="288523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28" name="Oval 727"/>
          <p:cNvSpPr/>
          <p:nvPr/>
        </p:nvSpPr>
        <p:spPr>
          <a:xfrm>
            <a:off x="8395126" y="288523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29" name="Oval 728"/>
          <p:cNvSpPr/>
          <p:nvPr/>
        </p:nvSpPr>
        <p:spPr>
          <a:xfrm>
            <a:off x="8303688" y="286896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30" name="Oval 729"/>
          <p:cNvSpPr/>
          <p:nvPr/>
        </p:nvSpPr>
        <p:spPr>
          <a:xfrm>
            <a:off x="8082707" y="286196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31" name="Oval 730"/>
          <p:cNvSpPr/>
          <p:nvPr/>
        </p:nvSpPr>
        <p:spPr>
          <a:xfrm>
            <a:off x="8235107" y="261030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32" name="Oval 731"/>
          <p:cNvSpPr/>
          <p:nvPr/>
        </p:nvSpPr>
        <p:spPr>
          <a:xfrm>
            <a:off x="8387507" y="276270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33" name="Oval 732"/>
          <p:cNvSpPr/>
          <p:nvPr/>
        </p:nvSpPr>
        <p:spPr>
          <a:xfrm>
            <a:off x="8547526" y="295708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34" name="Oval 733"/>
          <p:cNvSpPr/>
          <p:nvPr/>
        </p:nvSpPr>
        <p:spPr>
          <a:xfrm>
            <a:off x="8402397" y="306826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35" name="Oval 734"/>
          <p:cNvSpPr/>
          <p:nvPr/>
        </p:nvSpPr>
        <p:spPr>
          <a:xfrm>
            <a:off x="8242726" y="303320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36" name="Oval 735"/>
          <p:cNvSpPr/>
          <p:nvPr/>
        </p:nvSpPr>
        <p:spPr>
          <a:xfrm>
            <a:off x="8288444" y="300323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37" name="Oval 736"/>
          <p:cNvSpPr/>
          <p:nvPr/>
        </p:nvSpPr>
        <p:spPr>
          <a:xfrm>
            <a:off x="8242726" y="296550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38" name="Oval 737"/>
          <p:cNvSpPr/>
          <p:nvPr/>
        </p:nvSpPr>
        <p:spPr>
          <a:xfrm>
            <a:off x="8219866" y="298344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39" name="Oval 738"/>
          <p:cNvSpPr/>
          <p:nvPr/>
        </p:nvSpPr>
        <p:spPr>
          <a:xfrm>
            <a:off x="8395126" y="288523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40" name="Oval 739"/>
          <p:cNvSpPr/>
          <p:nvPr/>
        </p:nvSpPr>
        <p:spPr>
          <a:xfrm>
            <a:off x="8547526" y="303763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41" name="Oval 740"/>
          <p:cNvSpPr/>
          <p:nvPr/>
        </p:nvSpPr>
        <p:spPr>
          <a:xfrm>
            <a:off x="8044621" y="307824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42" name="Oval 741"/>
          <p:cNvSpPr/>
          <p:nvPr/>
        </p:nvSpPr>
        <p:spPr>
          <a:xfrm>
            <a:off x="8547526" y="303763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43" name="Oval 742"/>
          <p:cNvSpPr/>
          <p:nvPr/>
        </p:nvSpPr>
        <p:spPr>
          <a:xfrm>
            <a:off x="8561703" y="278182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44" name="Oval 743"/>
          <p:cNvSpPr/>
          <p:nvPr/>
        </p:nvSpPr>
        <p:spPr>
          <a:xfrm>
            <a:off x="8522717" y="280162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45" name="Oval 744"/>
          <p:cNvSpPr/>
          <p:nvPr/>
        </p:nvSpPr>
        <p:spPr>
          <a:xfrm>
            <a:off x="8395126" y="288523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46" name="Oval 745"/>
          <p:cNvSpPr/>
          <p:nvPr/>
        </p:nvSpPr>
        <p:spPr>
          <a:xfrm>
            <a:off x="8602283" y="282226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47" name="Oval 746"/>
          <p:cNvSpPr/>
          <p:nvPr/>
        </p:nvSpPr>
        <p:spPr>
          <a:xfrm>
            <a:off x="8547526" y="303763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48" name="Oval 747"/>
          <p:cNvSpPr/>
          <p:nvPr/>
        </p:nvSpPr>
        <p:spPr>
          <a:xfrm>
            <a:off x="8456088" y="302136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49" name="Oval 748"/>
          <p:cNvSpPr/>
          <p:nvPr/>
        </p:nvSpPr>
        <p:spPr>
          <a:xfrm>
            <a:off x="8036988" y="269370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50" name="Oval 749"/>
          <p:cNvSpPr/>
          <p:nvPr/>
        </p:nvSpPr>
        <p:spPr>
          <a:xfrm>
            <a:off x="8455022" y="306483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51" name="Oval 750"/>
          <p:cNvSpPr/>
          <p:nvPr/>
        </p:nvSpPr>
        <p:spPr>
          <a:xfrm>
            <a:off x="8417985" y="279051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52" name="Oval 751"/>
          <p:cNvSpPr/>
          <p:nvPr/>
        </p:nvSpPr>
        <p:spPr>
          <a:xfrm>
            <a:off x="8430922" y="281420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53" name="Oval 752"/>
          <p:cNvSpPr/>
          <p:nvPr/>
        </p:nvSpPr>
        <p:spPr>
          <a:xfrm>
            <a:off x="8522717" y="280162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54" name="Oval 753"/>
          <p:cNvSpPr/>
          <p:nvPr/>
        </p:nvSpPr>
        <p:spPr>
          <a:xfrm>
            <a:off x="8395126" y="288523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55" name="Oval 754"/>
          <p:cNvSpPr/>
          <p:nvPr/>
        </p:nvSpPr>
        <p:spPr>
          <a:xfrm>
            <a:off x="7953166" y="280468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56" name="Oval 755"/>
          <p:cNvSpPr/>
          <p:nvPr/>
        </p:nvSpPr>
        <p:spPr>
          <a:xfrm>
            <a:off x="8456088" y="302136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57" name="Oval 756"/>
          <p:cNvSpPr/>
          <p:nvPr/>
        </p:nvSpPr>
        <p:spPr>
          <a:xfrm>
            <a:off x="8262935" y="284512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58" name="Oval 757"/>
          <p:cNvSpPr/>
          <p:nvPr/>
        </p:nvSpPr>
        <p:spPr>
          <a:xfrm>
            <a:off x="8547526" y="303763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59" name="Oval 758"/>
          <p:cNvSpPr/>
          <p:nvPr/>
        </p:nvSpPr>
        <p:spPr>
          <a:xfrm>
            <a:off x="8547526" y="303763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60" name="Oval 759"/>
          <p:cNvSpPr/>
          <p:nvPr/>
        </p:nvSpPr>
        <p:spPr>
          <a:xfrm>
            <a:off x="8547526" y="303763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61" name="Oval 760"/>
          <p:cNvSpPr/>
          <p:nvPr/>
        </p:nvSpPr>
        <p:spPr>
          <a:xfrm>
            <a:off x="8547526" y="303763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62" name="Oval 761"/>
          <p:cNvSpPr/>
          <p:nvPr/>
        </p:nvSpPr>
        <p:spPr>
          <a:xfrm>
            <a:off x="8456088" y="302136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63" name="Oval 762"/>
          <p:cNvSpPr/>
          <p:nvPr/>
        </p:nvSpPr>
        <p:spPr>
          <a:xfrm>
            <a:off x="8456515" y="293108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64" name="Oval 763"/>
          <p:cNvSpPr/>
          <p:nvPr/>
        </p:nvSpPr>
        <p:spPr>
          <a:xfrm>
            <a:off x="8387507" y="276270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65" name="Oval 764"/>
          <p:cNvSpPr/>
          <p:nvPr/>
        </p:nvSpPr>
        <p:spPr>
          <a:xfrm>
            <a:off x="8539907" y="291510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66" name="Oval 765"/>
          <p:cNvSpPr/>
          <p:nvPr/>
        </p:nvSpPr>
        <p:spPr>
          <a:xfrm>
            <a:off x="8547526" y="226594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67" name="Oval 766"/>
          <p:cNvSpPr/>
          <p:nvPr/>
        </p:nvSpPr>
        <p:spPr>
          <a:xfrm>
            <a:off x="8402397" y="237711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68" name="Oval 767"/>
          <p:cNvSpPr/>
          <p:nvPr/>
        </p:nvSpPr>
        <p:spPr>
          <a:xfrm>
            <a:off x="8242726" y="234205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69" name="Oval 768"/>
          <p:cNvSpPr/>
          <p:nvPr/>
        </p:nvSpPr>
        <p:spPr>
          <a:xfrm>
            <a:off x="8969289" y="233169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70" name="Oval 769"/>
          <p:cNvSpPr/>
          <p:nvPr/>
        </p:nvSpPr>
        <p:spPr>
          <a:xfrm>
            <a:off x="8288444" y="231208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71" name="Oval 770"/>
          <p:cNvSpPr/>
          <p:nvPr/>
        </p:nvSpPr>
        <p:spPr>
          <a:xfrm>
            <a:off x="8242726" y="227436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72" name="Oval 771"/>
          <p:cNvSpPr/>
          <p:nvPr/>
        </p:nvSpPr>
        <p:spPr>
          <a:xfrm>
            <a:off x="8219866" y="229229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73" name="Oval 772"/>
          <p:cNvSpPr/>
          <p:nvPr/>
        </p:nvSpPr>
        <p:spPr>
          <a:xfrm>
            <a:off x="8395126" y="219408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74" name="Oval 773"/>
          <p:cNvSpPr/>
          <p:nvPr/>
        </p:nvSpPr>
        <p:spPr>
          <a:xfrm>
            <a:off x="8547526" y="234648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75" name="Oval 774"/>
          <p:cNvSpPr/>
          <p:nvPr/>
        </p:nvSpPr>
        <p:spPr>
          <a:xfrm>
            <a:off x="8547526" y="234648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76" name="Oval 775"/>
          <p:cNvSpPr/>
          <p:nvPr/>
        </p:nvSpPr>
        <p:spPr>
          <a:xfrm>
            <a:off x="8915770" y="233169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77" name="Oval 776"/>
          <p:cNvSpPr/>
          <p:nvPr/>
        </p:nvSpPr>
        <p:spPr>
          <a:xfrm>
            <a:off x="8561703" y="209068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78" name="Oval 777"/>
          <p:cNvSpPr/>
          <p:nvPr/>
        </p:nvSpPr>
        <p:spPr>
          <a:xfrm>
            <a:off x="8522717" y="211047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79" name="Oval 778"/>
          <p:cNvSpPr/>
          <p:nvPr/>
        </p:nvSpPr>
        <p:spPr>
          <a:xfrm>
            <a:off x="8395126" y="219408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80" name="Oval 779"/>
          <p:cNvSpPr/>
          <p:nvPr/>
        </p:nvSpPr>
        <p:spPr>
          <a:xfrm>
            <a:off x="8946429" y="241980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81" name="Oval 780"/>
          <p:cNvSpPr/>
          <p:nvPr/>
        </p:nvSpPr>
        <p:spPr>
          <a:xfrm>
            <a:off x="8602283" y="213111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82" name="Oval 781"/>
          <p:cNvSpPr/>
          <p:nvPr/>
        </p:nvSpPr>
        <p:spPr>
          <a:xfrm>
            <a:off x="8547526" y="234648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83" name="Oval 782"/>
          <p:cNvSpPr/>
          <p:nvPr/>
        </p:nvSpPr>
        <p:spPr>
          <a:xfrm>
            <a:off x="8456088" y="233021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84" name="Oval 783"/>
          <p:cNvSpPr/>
          <p:nvPr/>
        </p:nvSpPr>
        <p:spPr>
          <a:xfrm>
            <a:off x="8923569" y="241528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85" name="Oval 784"/>
          <p:cNvSpPr/>
          <p:nvPr/>
        </p:nvSpPr>
        <p:spPr>
          <a:xfrm>
            <a:off x="8455022" y="237368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86" name="Oval 785"/>
          <p:cNvSpPr/>
          <p:nvPr/>
        </p:nvSpPr>
        <p:spPr>
          <a:xfrm>
            <a:off x="8417985" y="209936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87" name="Oval 786"/>
          <p:cNvSpPr/>
          <p:nvPr/>
        </p:nvSpPr>
        <p:spPr>
          <a:xfrm>
            <a:off x="8430922" y="212305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88" name="Oval 787"/>
          <p:cNvSpPr/>
          <p:nvPr/>
        </p:nvSpPr>
        <p:spPr>
          <a:xfrm>
            <a:off x="8522717" y="211047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89" name="Oval 788"/>
          <p:cNvSpPr/>
          <p:nvPr/>
        </p:nvSpPr>
        <p:spPr>
          <a:xfrm>
            <a:off x="8395126" y="219408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90" name="Oval 789"/>
          <p:cNvSpPr/>
          <p:nvPr/>
        </p:nvSpPr>
        <p:spPr>
          <a:xfrm>
            <a:off x="8456088" y="233021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91" name="Oval 790"/>
          <p:cNvSpPr/>
          <p:nvPr/>
        </p:nvSpPr>
        <p:spPr>
          <a:xfrm>
            <a:off x="8421884" y="209068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92" name="Oval 791"/>
          <p:cNvSpPr/>
          <p:nvPr/>
        </p:nvSpPr>
        <p:spPr>
          <a:xfrm>
            <a:off x="8547526" y="234648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93" name="Oval 792"/>
          <p:cNvSpPr/>
          <p:nvPr/>
        </p:nvSpPr>
        <p:spPr>
          <a:xfrm>
            <a:off x="8547526" y="234648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94" name="Oval 793"/>
          <p:cNvSpPr/>
          <p:nvPr/>
        </p:nvSpPr>
        <p:spPr>
          <a:xfrm>
            <a:off x="8547526" y="234648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95" name="Oval 794"/>
          <p:cNvSpPr/>
          <p:nvPr/>
        </p:nvSpPr>
        <p:spPr>
          <a:xfrm>
            <a:off x="8547526" y="234648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96" name="Oval 795"/>
          <p:cNvSpPr/>
          <p:nvPr/>
        </p:nvSpPr>
        <p:spPr>
          <a:xfrm>
            <a:off x="8456088" y="233021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97" name="Oval 796"/>
          <p:cNvSpPr/>
          <p:nvPr/>
        </p:nvSpPr>
        <p:spPr>
          <a:xfrm>
            <a:off x="8235107" y="232321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98" name="Oval 797"/>
          <p:cNvSpPr/>
          <p:nvPr/>
        </p:nvSpPr>
        <p:spPr>
          <a:xfrm>
            <a:off x="8512089" y="205585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99" name="Oval 798"/>
          <p:cNvSpPr/>
          <p:nvPr/>
        </p:nvSpPr>
        <p:spPr>
          <a:xfrm>
            <a:off x="8618769" y="209985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00" name="Oval 799"/>
          <p:cNvSpPr/>
          <p:nvPr/>
        </p:nvSpPr>
        <p:spPr>
          <a:xfrm>
            <a:off x="8831066" y="210485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01" name="Oval 800"/>
          <p:cNvSpPr/>
          <p:nvPr/>
        </p:nvSpPr>
        <p:spPr>
          <a:xfrm>
            <a:off x="8792080" y="212464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02" name="Oval 801"/>
          <p:cNvSpPr/>
          <p:nvPr/>
        </p:nvSpPr>
        <p:spPr>
          <a:xfrm>
            <a:off x="8664489" y="220825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03" name="Oval 802"/>
          <p:cNvSpPr/>
          <p:nvPr/>
        </p:nvSpPr>
        <p:spPr>
          <a:xfrm>
            <a:off x="8969289" y="215925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04" name="Oval 803"/>
          <p:cNvSpPr/>
          <p:nvPr/>
        </p:nvSpPr>
        <p:spPr>
          <a:xfrm>
            <a:off x="8871646" y="214529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05" name="Oval 804"/>
          <p:cNvSpPr/>
          <p:nvPr/>
        </p:nvSpPr>
        <p:spPr>
          <a:xfrm>
            <a:off x="8573051" y="219198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06" name="Oval 805"/>
          <p:cNvSpPr/>
          <p:nvPr/>
        </p:nvSpPr>
        <p:spPr>
          <a:xfrm>
            <a:off x="8771169" y="225225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07" name="Oval 806"/>
          <p:cNvSpPr/>
          <p:nvPr/>
        </p:nvSpPr>
        <p:spPr>
          <a:xfrm>
            <a:off x="8352070" y="218498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08" name="Oval 807"/>
          <p:cNvSpPr/>
          <p:nvPr/>
        </p:nvSpPr>
        <p:spPr>
          <a:xfrm>
            <a:off x="8809089" y="201984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09" name="Oval 808"/>
          <p:cNvSpPr/>
          <p:nvPr/>
        </p:nvSpPr>
        <p:spPr>
          <a:xfrm>
            <a:off x="8944480" y="227704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10" name="Oval 809"/>
          <p:cNvSpPr/>
          <p:nvPr/>
        </p:nvSpPr>
        <p:spPr>
          <a:xfrm>
            <a:off x="8834610" y="221470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11" name="Oval 810"/>
          <p:cNvSpPr/>
          <p:nvPr/>
        </p:nvSpPr>
        <p:spPr>
          <a:xfrm>
            <a:off x="8655806" y="222370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12" name="Oval 811"/>
          <p:cNvSpPr/>
          <p:nvPr/>
        </p:nvSpPr>
        <p:spPr>
          <a:xfrm>
            <a:off x="8923569" y="240465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13" name="Oval 812"/>
          <p:cNvSpPr/>
          <p:nvPr/>
        </p:nvSpPr>
        <p:spPr>
          <a:xfrm>
            <a:off x="8387507" y="207156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14" name="Oval 813"/>
          <p:cNvSpPr/>
          <p:nvPr/>
        </p:nvSpPr>
        <p:spPr>
          <a:xfrm>
            <a:off x="8771168" y="223670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15" name="Oval 814"/>
          <p:cNvSpPr/>
          <p:nvPr/>
        </p:nvSpPr>
        <p:spPr>
          <a:xfrm>
            <a:off x="8877851" y="249678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16" name="Oval 815"/>
          <p:cNvSpPr/>
          <p:nvPr/>
        </p:nvSpPr>
        <p:spPr>
          <a:xfrm>
            <a:off x="8539907" y="222396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17" name="Oval 816"/>
          <p:cNvSpPr/>
          <p:nvPr/>
        </p:nvSpPr>
        <p:spPr>
          <a:xfrm>
            <a:off x="8923568" y="238910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18" name="Oval 817"/>
          <p:cNvSpPr/>
          <p:nvPr/>
        </p:nvSpPr>
        <p:spPr>
          <a:xfrm>
            <a:off x="9103628" y="245014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19" name="Oval 818"/>
          <p:cNvSpPr/>
          <p:nvPr/>
        </p:nvSpPr>
        <p:spPr>
          <a:xfrm>
            <a:off x="8395126" y="249445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20" name="Oval 819"/>
          <p:cNvSpPr/>
          <p:nvPr/>
        </p:nvSpPr>
        <p:spPr>
          <a:xfrm>
            <a:off x="8440844" y="246448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21" name="Oval 820"/>
          <p:cNvSpPr/>
          <p:nvPr/>
        </p:nvSpPr>
        <p:spPr>
          <a:xfrm>
            <a:off x="8395126" y="242676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22" name="Oval 821"/>
          <p:cNvSpPr/>
          <p:nvPr/>
        </p:nvSpPr>
        <p:spPr>
          <a:xfrm>
            <a:off x="8372266" y="244469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23" name="Oval 822"/>
          <p:cNvSpPr/>
          <p:nvPr/>
        </p:nvSpPr>
        <p:spPr>
          <a:xfrm>
            <a:off x="8547526" y="234648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24" name="Oval 823"/>
          <p:cNvSpPr/>
          <p:nvPr/>
        </p:nvSpPr>
        <p:spPr>
          <a:xfrm>
            <a:off x="8699926" y="249888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25" name="Oval 824"/>
          <p:cNvSpPr/>
          <p:nvPr/>
        </p:nvSpPr>
        <p:spPr>
          <a:xfrm>
            <a:off x="8699926" y="249888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26" name="Oval 825"/>
          <p:cNvSpPr/>
          <p:nvPr/>
        </p:nvSpPr>
        <p:spPr>
          <a:xfrm>
            <a:off x="8714103" y="224308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27" name="Oval 826"/>
          <p:cNvSpPr/>
          <p:nvPr/>
        </p:nvSpPr>
        <p:spPr>
          <a:xfrm>
            <a:off x="8675117" y="226287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28" name="Oval 827"/>
          <p:cNvSpPr/>
          <p:nvPr/>
        </p:nvSpPr>
        <p:spPr>
          <a:xfrm>
            <a:off x="8547526" y="234648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29" name="Oval 828"/>
          <p:cNvSpPr/>
          <p:nvPr/>
        </p:nvSpPr>
        <p:spPr>
          <a:xfrm>
            <a:off x="8753109" y="238520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30" name="Oval 829"/>
          <p:cNvSpPr/>
          <p:nvPr/>
        </p:nvSpPr>
        <p:spPr>
          <a:xfrm>
            <a:off x="8699926" y="249888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31" name="Oval 830"/>
          <p:cNvSpPr/>
          <p:nvPr/>
        </p:nvSpPr>
        <p:spPr>
          <a:xfrm>
            <a:off x="9024757" y="238740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32" name="Oval 831"/>
          <p:cNvSpPr/>
          <p:nvPr/>
        </p:nvSpPr>
        <p:spPr>
          <a:xfrm>
            <a:off x="8242741" y="244469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33" name="Oval 832"/>
          <p:cNvSpPr/>
          <p:nvPr/>
        </p:nvSpPr>
        <p:spPr>
          <a:xfrm>
            <a:off x="8570385" y="225176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34" name="Oval 833"/>
          <p:cNvSpPr/>
          <p:nvPr/>
        </p:nvSpPr>
        <p:spPr>
          <a:xfrm>
            <a:off x="8583322" y="227545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35" name="Oval 834"/>
          <p:cNvSpPr/>
          <p:nvPr/>
        </p:nvSpPr>
        <p:spPr>
          <a:xfrm>
            <a:off x="8675117" y="226287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36" name="Oval 835"/>
          <p:cNvSpPr/>
          <p:nvPr/>
        </p:nvSpPr>
        <p:spPr>
          <a:xfrm>
            <a:off x="8547526" y="234648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37" name="Oval 836"/>
          <p:cNvSpPr/>
          <p:nvPr/>
        </p:nvSpPr>
        <p:spPr>
          <a:xfrm>
            <a:off x="8105566" y="226594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38" name="Oval 837"/>
          <p:cNvSpPr/>
          <p:nvPr/>
        </p:nvSpPr>
        <p:spPr>
          <a:xfrm>
            <a:off x="9116195" y="240602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39" name="Oval 838"/>
          <p:cNvSpPr/>
          <p:nvPr/>
        </p:nvSpPr>
        <p:spPr>
          <a:xfrm>
            <a:off x="8574284" y="224308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40" name="Oval 839"/>
          <p:cNvSpPr/>
          <p:nvPr/>
        </p:nvSpPr>
        <p:spPr>
          <a:xfrm>
            <a:off x="8699926" y="249888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41" name="Oval 840"/>
          <p:cNvSpPr/>
          <p:nvPr/>
        </p:nvSpPr>
        <p:spPr>
          <a:xfrm>
            <a:off x="8699926" y="249888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42" name="Oval 841"/>
          <p:cNvSpPr/>
          <p:nvPr/>
        </p:nvSpPr>
        <p:spPr>
          <a:xfrm>
            <a:off x="8699926" y="249888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43" name="Oval 842"/>
          <p:cNvSpPr/>
          <p:nvPr/>
        </p:nvSpPr>
        <p:spPr>
          <a:xfrm>
            <a:off x="8699926" y="249888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44" name="Oval 843"/>
          <p:cNvSpPr/>
          <p:nvPr/>
        </p:nvSpPr>
        <p:spPr>
          <a:xfrm>
            <a:off x="8900709" y="247632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45" name="Oval 844"/>
          <p:cNvSpPr/>
          <p:nvPr/>
        </p:nvSpPr>
        <p:spPr>
          <a:xfrm>
            <a:off x="8387507" y="247561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46" name="Oval 845"/>
          <p:cNvSpPr/>
          <p:nvPr/>
        </p:nvSpPr>
        <p:spPr>
          <a:xfrm>
            <a:off x="8539907" y="222396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47" name="Oval 846"/>
          <p:cNvSpPr/>
          <p:nvPr/>
        </p:nvSpPr>
        <p:spPr>
          <a:xfrm>
            <a:off x="8590417" y="223046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48" name="Oval 847"/>
          <p:cNvSpPr/>
          <p:nvPr/>
        </p:nvSpPr>
        <p:spPr>
          <a:xfrm>
            <a:off x="8699926" y="249888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49" name="Oval 848"/>
          <p:cNvSpPr/>
          <p:nvPr/>
        </p:nvSpPr>
        <p:spPr>
          <a:xfrm>
            <a:off x="8866503" y="239548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50" name="Oval 849"/>
          <p:cNvSpPr/>
          <p:nvPr/>
        </p:nvSpPr>
        <p:spPr>
          <a:xfrm>
            <a:off x="8827517" y="241527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51" name="Oval 850"/>
          <p:cNvSpPr/>
          <p:nvPr/>
        </p:nvSpPr>
        <p:spPr>
          <a:xfrm>
            <a:off x="8699926" y="249888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52" name="Oval 851"/>
          <p:cNvSpPr/>
          <p:nvPr/>
        </p:nvSpPr>
        <p:spPr>
          <a:xfrm>
            <a:off x="8907083" y="243591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53" name="Oval 852"/>
          <p:cNvSpPr/>
          <p:nvPr/>
        </p:nvSpPr>
        <p:spPr>
          <a:xfrm>
            <a:off x="8838191" y="249290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54" name="Oval 853"/>
          <p:cNvSpPr/>
          <p:nvPr/>
        </p:nvSpPr>
        <p:spPr>
          <a:xfrm>
            <a:off x="8735722" y="242785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55" name="Oval 854"/>
          <p:cNvSpPr/>
          <p:nvPr/>
        </p:nvSpPr>
        <p:spPr>
          <a:xfrm>
            <a:off x="8827517" y="241527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56" name="Oval 855"/>
          <p:cNvSpPr/>
          <p:nvPr/>
        </p:nvSpPr>
        <p:spPr>
          <a:xfrm>
            <a:off x="8699926" y="249888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57" name="Oval 856"/>
          <p:cNvSpPr/>
          <p:nvPr/>
        </p:nvSpPr>
        <p:spPr>
          <a:xfrm>
            <a:off x="8257966" y="241834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58" name="Oval 857"/>
          <p:cNvSpPr/>
          <p:nvPr/>
        </p:nvSpPr>
        <p:spPr>
          <a:xfrm>
            <a:off x="8542808" y="217225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59" name="Oval 858"/>
          <p:cNvSpPr/>
          <p:nvPr/>
        </p:nvSpPr>
        <p:spPr>
          <a:xfrm>
            <a:off x="8679548" y="192566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60" name="Oval 859"/>
          <p:cNvSpPr/>
          <p:nvPr/>
        </p:nvSpPr>
        <p:spPr>
          <a:xfrm>
            <a:off x="8699926" y="267353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61" name="Oval 860"/>
          <p:cNvSpPr/>
          <p:nvPr/>
        </p:nvSpPr>
        <p:spPr>
          <a:xfrm>
            <a:off x="8554797" y="278471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62" name="Oval 861"/>
          <p:cNvSpPr/>
          <p:nvPr/>
        </p:nvSpPr>
        <p:spPr>
          <a:xfrm>
            <a:off x="8395126" y="274964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63" name="Oval 862"/>
          <p:cNvSpPr/>
          <p:nvPr/>
        </p:nvSpPr>
        <p:spPr>
          <a:xfrm>
            <a:off x="9121689" y="273929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64" name="Oval 863"/>
          <p:cNvSpPr/>
          <p:nvPr/>
        </p:nvSpPr>
        <p:spPr>
          <a:xfrm>
            <a:off x="8440844" y="271968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65" name="Oval 864"/>
          <p:cNvSpPr/>
          <p:nvPr/>
        </p:nvSpPr>
        <p:spPr>
          <a:xfrm>
            <a:off x="8261700" y="249119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66" name="Oval 865"/>
          <p:cNvSpPr/>
          <p:nvPr/>
        </p:nvSpPr>
        <p:spPr>
          <a:xfrm>
            <a:off x="8175401" y="271262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67" name="Oval 866"/>
          <p:cNvSpPr/>
          <p:nvPr/>
        </p:nvSpPr>
        <p:spPr>
          <a:xfrm>
            <a:off x="8547526" y="260167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68" name="Oval 867"/>
          <p:cNvSpPr/>
          <p:nvPr/>
        </p:nvSpPr>
        <p:spPr>
          <a:xfrm>
            <a:off x="8699926" y="275407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69" name="Oval 868"/>
          <p:cNvSpPr/>
          <p:nvPr/>
        </p:nvSpPr>
        <p:spPr>
          <a:xfrm>
            <a:off x="8699926" y="275407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70" name="Oval 869"/>
          <p:cNvSpPr/>
          <p:nvPr/>
        </p:nvSpPr>
        <p:spPr>
          <a:xfrm>
            <a:off x="9068170" y="273929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71" name="Oval 870"/>
          <p:cNvSpPr/>
          <p:nvPr/>
        </p:nvSpPr>
        <p:spPr>
          <a:xfrm>
            <a:off x="8714103" y="249827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72" name="Oval 871"/>
          <p:cNvSpPr/>
          <p:nvPr/>
        </p:nvSpPr>
        <p:spPr>
          <a:xfrm>
            <a:off x="8675117" y="251806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73" name="Oval 872"/>
          <p:cNvSpPr/>
          <p:nvPr/>
        </p:nvSpPr>
        <p:spPr>
          <a:xfrm>
            <a:off x="8547526" y="260167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74" name="Oval 873"/>
          <p:cNvSpPr/>
          <p:nvPr/>
        </p:nvSpPr>
        <p:spPr>
          <a:xfrm>
            <a:off x="9098829" y="282739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75" name="Oval 874"/>
          <p:cNvSpPr/>
          <p:nvPr/>
        </p:nvSpPr>
        <p:spPr>
          <a:xfrm>
            <a:off x="8754683" y="253871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76" name="Oval 875"/>
          <p:cNvSpPr/>
          <p:nvPr/>
        </p:nvSpPr>
        <p:spPr>
          <a:xfrm>
            <a:off x="8699926" y="275407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77" name="Oval 876"/>
          <p:cNvSpPr/>
          <p:nvPr/>
        </p:nvSpPr>
        <p:spPr>
          <a:xfrm>
            <a:off x="8608488" y="273780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78" name="Oval 877"/>
          <p:cNvSpPr/>
          <p:nvPr/>
        </p:nvSpPr>
        <p:spPr>
          <a:xfrm>
            <a:off x="9075969" y="282287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79" name="Oval 878"/>
          <p:cNvSpPr/>
          <p:nvPr/>
        </p:nvSpPr>
        <p:spPr>
          <a:xfrm>
            <a:off x="8607422" y="278128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80" name="Oval 879"/>
          <p:cNvSpPr/>
          <p:nvPr/>
        </p:nvSpPr>
        <p:spPr>
          <a:xfrm>
            <a:off x="8570385" y="250695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81" name="Oval 880"/>
          <p:cNvSpPr/>
          <p:nvPr/>
        </p:nvSpPr>
        <p:spPr>
          <a:xfrm>
            <a:off x="8583322" y="253065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82" name="Oval 881"/>
          <p:cNvSpPr/>
          <p:nvPr/>
        </p:nvSpPr>
        <p:spPr>
          <a:xfrm>
            <a:off x="8675117" y="251806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83" name="Oval 882"/>
          <p:cNvSpPr/>
          <p:nvPr/>
        </p:nvSpPr>
        <p:spPr>
          <a:xfrm>
            <a:off x="8547526" y="260167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84" name="Oval 883"/>
          <p:cNvSpPr/>
          <p:nvPr/>
        </p:nvSpPr>
        <p:spPr>
          <a:xfrm>
            <a:off x="8608488" y="273780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85" name="Oval 884"/>
          <p:cNvSpPr/>
          <p:nvPr/>
        </p:nvSpPr>
        <p:spPr>
          <a:xfrm>
            <a:off x="8574284" y="249827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86" name="Oval 885"/>
          <p:cNvSpPr/>
          <p:nvPr/>
        </p:nvSpPr>
        <p:spPr>
          <a:xfrm>
            <a:off x="8699926" y="275407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87" name="Oval 886"/>
          <p:cNvSpPr/>
          <p:nvPr/>
        </p:nvSpPr>
        <p:spPr>
          <a:xfrm>
            <a:off x="8699926" y="275407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88" name="Oval 887"/>
          <p:cNvSpPr/>
          <p:nvPr/>
        </p:nvSpPr>
        <p:spPr>
          <a:xfrm>
            <a:off x="8699926" y="275407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89" name="Oval 888"/>
          <p:cNvSpPr/>
          <p:nvPr/>
        </p:nvSpPr>
        <p:spPr>
          <a:xfrm>
            <a:off x="8699926" y="275407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90" name="Oval 889"/>
          <p:cNvSpPr/>
          <p:nvPr/>
        </p:nvSpPr>
        <p:spPr>
          <a:xfrm>
            <a:off x="8608488" y="273780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91" name="Oval 890"/>
          <p:cNvSpPr/>
          <p:nvPr/>
        </p:nvSpPr>
        <p:spPr>
          <a:xfrm>
            <a:off x="8387507" y="273080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92" name="Oval 891"/>
          <p:cNvSpPr/>
          <p:nvPr/>
        </p:nvSpPr>
        <p:spPr>
          <a:xfrm>
            <a:off x="8702408" y="206357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93" name="Oval 892"/>
          <p:cNvSpPr/>
          <p:nvPr/>
        </p:nvSpPr>
        <p:spPr>
          <a:xfrm>
            <a:off x="8771169" y="25074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94" name="Oval 893"/>
          <p:cNvSpPr/>
          <p:nvPr/>
        </p:nvSpPr>
        <p:spPr>
          <a:xfrm>
            <a:off x="8983466" y="25124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95" name="Oval 894"/>
          <p:cNvSpPr/>
          <p:nvPr/>
        </p:nvSpPr>
        <p:spPr>
          <a:xfrm>
            <a:off x="8944480" y="253223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96" name="Oval 895"/>
          <p:cNvSpPr/>
          <p:nvPr/>
        </p:nvSpPr>
        <p:spPr>
          <a:xfrm>
            <a:off x="8816889" y="261584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97" name="Oval 896"/>
          <p:cNvSpPr/>
          <p:nvPr/>
        </p:nvSpPr>
        <p:spPr>
          <a:xfrm>
            <a:off x="9121689" y="256684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98" name="Oval 897"/>
          <p:cNvSpPr/>
          <p:nvPr/>
        </p:nvSpPr>
        <p:spPr>
          <a:xfrm>
            <a:off x="9024046" y="255288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99" name="Oval 898"/>
          <p:cNvSpPr/>
          <p:nvPr/>
        </p:nvSpPr>
        <p:spPr>
          <a:xfrm>
            <a:off x="8725451" y="259957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00" name="Oval 899"/>
          <p:cNvSpPr/>
          <p:nvPr/>
        </p:nvSpPr>
        <p:spPr>
          <a:xfrm>
            <a:off x="8923569" y="26598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01" name="Oval 900"/>
          <p:cNvSpPr/>
          <p:nvPr/>
        </p:nvSpPr>
        <p:spPr>
          <a:xfrm>
            <a:off x="8504470" y="259257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02" name="Oval 901"/>
          <p:cNvSpPr/>
          <p:nvPr/>
        </p:nvSpPr>
        <p:spPr>
          <a:xfrm>
            <a:off x="8771168" y="249189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03" name="Oval 902"/>
          <p:cNvSpPr/>
          <p:nvPr/>
        </p:nvSpPr>
        <p:spPr>
          <a:xfrm>
            <a:off x="9096880" y="268463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04" name="Oval 903"/>
          <p:cNvSpPr/>
          <p:nvPr/>
        </p:nvSpPr>
        <p:spPr>
          <a:xfrm>
            <a:off x="8969289" y="276824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05" name="Oval 904"/>
          <p:cNvSpPr/>
          <p:nvPr/>
        </p:nvSpPr>
        <p:spPr>
          <a:xfrm>
            <a:off x="8877851" y="275197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06" name="Oval 905"/>
          <p:cNvSpPr/>
          <p:nvPr/>
        </p:nvSpPr>
        <p:spPr>
          <a:xfrm>
            <a:off x="9075969" y="28122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07" name="Oval 906"/>
          <p:cNvSpPr/>
          <p:nvPr/>
        </p:nvSpPr>
        <p:spPr>
          <a:xfrm>
            <a:off x="8539907" y="247915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08" name="Oval 907"/>
          <p:cNvSpPr/>
          <p:nvPr/>
        </p:nvSpPr>
        <p:spPr>
          <a:xfrm>
            <a:off x="8923568" y="264429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09" name="Oval 908"/>
          <p:cNvSpPr/>
          <p:nvPr/>
        </p:nvSpPr>
        <p:spPr>
          <a:xfrm>
            <a:off x="9030251" y="290437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10" name="Oval 909"/>
          <p:cNvSpPr/>
          <p:nvPr/>
        </p:nvSpPr>
        <p:spPr>
          <a:xfrm>
            <a:off x="8692307" y="263155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11" name="Oval 910"/>
          <p:cNvSpPr/>
          <p:nvPr/>
        </p:nvSpPr>
        <p:spPr>
          <a:xfrm>
            <a:off x="9075968" y="279669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12" name="Oval 911"/>
          <p:cNvSpPr/>
          <p:nvPr/>
        </p:nvSpPr>
        <p:spPr>
          <a:xfrm>
            <a:off x="8852326" y="282593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13" name="Oval 912"/>
          <p:cNvSpPr/>
          <p:nvPr/>
        </p:nvSpPr>
        <p:spPr>
          <a:xfrm>
            <a:off x="8547526" y="290204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14" name="Oval 913"/>
          <p:cNvSpPr/>
          <p:nvPr/>
        </p:nvSpPr>
        <p:spPr>
          <a:xfrm>
            <a:off x="8593244" y="287208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15" name="Oval 914"/>
          <p:cNvSpPr/>
          <p:nvPr/>
        </p:nvSpPr>
        <p:spPr>
          <a:xfrm>
            <a:off x="8547526" y="283435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16" name="Oval 915"/>
          <p:cNvSpPr/>
          <p:nvPr/>
        </p:nvSpPr>
        <p:spPr>
          <a:xfrm>
            <a:off x="8524666" y="285228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17" name="Oval 916"/>
          <p:cNvSpPr/>
          <p:nvPr/>
        </p:nvSpPr>
        <p:spPr>
          <a:xfrm>
            <a:off x="8699926" y="275407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18" name="Oval 917"/>
          <p:cNvSpPr/>
          <p:nvPr/>
        </p:nvSpPr>
        <p:spPr>
          <a:xfrm>
            <a:off x="8852326" y="290647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19" name="Oval 918"/>
          <p:cNvSpPr/>
          <p:nvPr/>
        </p:nvSpPr>
        <p:spPr>
          <a:xfrm>
            <a:off x="8852326" y="290647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20" name="Oval 919"/>
          <p:cNvSpPr/>
          <p:nvPr/>
        </p:nvSpPr>
        <p:spPr>
          <a:xfrm>
            <a:off x="8866503" y="265067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21" name="Oval 920"/>
          <p:cNvSpPr/>
          <p:nvPr/>
        </p:nvSpPr>
        <p:spPr>
          <a:xfrm>
            <a:off x="8827517" y="267046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22" name="Oval 921"/>
          <p:cNvSpPr/>
          <p:nvPr/>
        </p:nvSpPr>
        <p:spPr>
          <a:xfrm>
            <a:off x="8699926" y="275407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23" name="Oval 922"/>
          <p:cNvSpPr/>
          <p:nvPr/>
        </p:nvSpPr>
        <p:spPr>
          <a:xfrm>
            <a:off x="8907083" y="269111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24" name="Oval 923"/>
          <p:cNvSpPr/>
          <p:nvPr/>
        </p:nvSpPr>
        <p:spPr>
          <a:xfrm>
            <a:off x="8852326" y="290647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25" name="Oval 924"/>
          <p:cNvSpPr/>
          <p:nvPr/>
        </p:nvSpPr>
        <p:spPr>
          <a:xfrm>
            <a:off x="8760888" y="289020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26" name="Oval 925"/>
          <p:cNvSpPr/>
          <p:nvPr/>
        </p:nvSpPr>
        <p:spPr>
          <a:xfrm>
            <a:off x="8395141" y="285228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27" name="Oval 926"/>
          <p:cNvSpPr/>
          <p:nvPr/>
        </p:nvSpPr>
        <p:spPr>
          <a:xfrm>
            <a:off x="8722785" y="265935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28" name="Oval 927"/>
          <p:cNvSpPr/>
          <p:nvPr/>
        </p:nvSpPr>
        <p:spPr>
          <a:xfrm>
            <a:off x="8735722" y="268305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29" name="Oval 928"/>
          <p:cNvSpPr/>
          <p:nvPr/>
        </p:nvSpPr>
        <p:spPr>
          <a:xfrm>
            <a:off x="8827517" y="267046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30" name="Oval 929"/>
          <p:cNvSpPr/>
          <p:nvPr/>
        </p:nvSpPr>
        <p:spPr>
          <a:xfrm>
            <a:off x="8699926" y="275407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31" name="Oval 930"/>
          <p:cNvSpPr/>
          <p:nvPr/>
        </p:nvSpPr>
        <p:spPr>
          <a:xfrm>
            <a:off x="8080403" y="267355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32" name="Oval 931"/>
          <p:cNvSpPr/>
          <p:nvPr/>
        </p:nvSpPr>
        <p:spPr>
          <a:xfrm>
            <a:off x="8760888" y="289020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33" name="Oval 932"/>
          <p:cNvSpPr/>
          <p:nvPr/>
        </p:nvSpPr>
        <p:spPr>
          <a:xfrm>
            <a:off x="8726684" y="265067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34" name="Oval 933"/>
          <p:cNvSpPr/>
          <p:nvPr/>
        </p:nvSpPr>
        <p:spPr>
          <a:xfrm>
            <a:off x="8852326" y="290647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35" name="Oval 934"/>
          <p:cNvSpPr/>
          <p:nvPr/>
        </p:nvSpPr>
        <p:spPr>
          <a:xfrm>
            <a:off x="8852326" y="290647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36" name="Oval 935"/>
          <p:cNvSpPr/>
          <p:nvPr/>
        </p:nvSpPr>
        <p:spPr>
          <a:xfrm>
            <a:off x="8852326" y="290647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37" name="Oval 936"/>
          <p:cNvSpPr/>
          <p:nvPr/>
        </p:nvSpPr>
        <p:spPr>
          <a:xfrm>
            <a:off x="8852326" y="290647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38" name="Oval 937"/>
          <p:cNvSpPr/>
          <p:nvPr/>
        </p:nvSpPr>
        <p:spPr>
          <a:xfrm>
            <a:off x="8760888" y="289020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39" name="Oval 938"/>
          <p:cNvSpPr/>
          <p:nvPr/>
        </p:nvSpPr>
        <p:spPr>
          <a:xfrm>
            <a:off x="8539907" y="288320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40" name="Oval 939"/>
          <p:cNvSpPr/>
          <p:nvPr/>
        </p:nvSpPr>
        <p:spPr>
          <a:xfrm>
            <a:off x="8692307" y="263155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41" name="Oval 940"/>
          <p:cNvSpPr/>
          <p:nvPr/>
        </p:nvSpPr>
        <p:spPr>
          <a:xfrm>
            <a:off x="8844707" y="278395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42" name="Oval 941"/>
          <p:cNvSpPr/>
          <p:nvPr/>
        </p:nvSpPr>
        <p:spPr>
          <a:xfrm>
            <a:off x="8852326" y="290647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43" name="Oval 942"/>
          <p:cNvSpPr/>
          <p:nvPr/>
        </p:nvSpPr>
        <p:spPr>
          <a:xfrm>
            <a:off x="9018903" y="280307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44" name="Oval 943"/>
          <p:cNvSpPr/>
          <p:nvPr/>
        </p:nvSpPr>
        <p:spPr>
          <a:xfrm>
            <a:off x="8979917" y="282286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45" name="Oval 944"/>
          <p:cNvSpPr/>
          <p:nvPr/>
        </p:nvSpPr>
        <p:spPr>
          <a:xfrm>
            <a:off x="8852326" y="290647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46" name="Oval 945"/>
          <p:cNvSpPr/>
          <p:nvPr/>
        </p:nvSpPr>
        <p:spPr>
          <a:xfrm>
            <a:off x="9059483" y="284351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47" name="Oval 946"/>
          <p:cNvSpPr/>
          <p:nvPr/>
        </p:nvSpPr>
        <p:spPr>
          <a:xfrm>
            <a:off x="8875185" y="281175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48" name="Oval 947"/>
          <p:cNvSpPr/>
          <p:nvPr/>
        </p:nvSpPr>
        <p:spPr>
          <a:xfrm>
            <a:off x="8888122" y="283545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49" name="Oval 948"/>
          <p:cNvSpPr/>
          <p:nvPr/>
        </p:nvSpPr>
        <p:spPr>
          <a:xfrm>
            <a:off x="8979917" y="282286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50" name="Oval 949"/>
          <p:cNvSpPr/>
          <p:nvPr/>
        </p:nvSpPr>
        <p:spPr>
          <a:xfrm>
            <a:off x="8852326" y="290647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51" name="Oval 950"/>
          <p:cNvSpPr/>
          <p:nvPr/>
        </p:nvSpPr>
        <p:spPr>
          <a:xfrm>
            <a:off x="8410366" y="282593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52" name="Oval 951"/>
          <p:cNvSpPr/>
          <p:nvPr/>
        </p:nvSpPr>
        <p:spPr>
          <a:xfrm>
            <a:off x="8879084" y="280307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53" name="Oval 952"/>
          <p:cNvSpPr/>
          <p:nvPr/>
        </p:nvSpPr>
        <p:spPr>
          <a:xfrm>
            <a:off x="8844707" y="278395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54" name="Oval 953"/>
          <p:cNvSpPr/>
          <p:nvPr/>
        </p:nvSpPr>
        <p:spPr>
          <a:xfrm>
            <a:off x="8833023" y="195550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55" name="Oval 954"/>
          <p:cNvSpPr/>
          <p:nvPr/>
        </p:nvSpPr>
        <p:spPr>
          <a:xfrm>
            <a:off x="8919323" y="182671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56" name="Oval 955"/>
          <p:cNvSpPr/>
          <p:nvPr/>
        </p:nvSpPr>
        <p:spPr>
          <a:xfrm>
            <a:off x="9261870" y="189327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57" name="Oval 956"/>
          <p:cNvSpPr/>
          <p:nvPr/>
        </p:nvSpPr>
        <p:spPr>
          <a:xfrm>
            <a:off x="8934211" y="197786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58" name="Oval 957"/>
          <p:cNvSpPr/>
          <p:nvPr/>
        </p:nvSpPr>
        <p:spPr>
          <a:xfrm>
            <a:off x="8855883" y="194989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59" name="Oval 958"/>
          <p:cNvSpPr/>
          <p:nvPr/>
        </p:nvSpPr>
        <p:spPr>
          <a:xfrm>
            <a:off x="9071723" y="193657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60" name="Oval 959"/>
          <p:cNvSpPr/>
          <p:nvPr/>
        </p:nvSpPr>
        <p:spPr>
          <a:xfrm>
            <a:off x="8810163" y="195099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61" name="Oval 960"/>
          <p:cNvSpPr/>
          <p:nvPr/>
        </p:nvSpPr>
        <p:spPr>
          <a:xfrm>
            <a:off x="9000483" y="187485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62" name="Oval 961"/>
          <p:cNvSpPr/>
          <p:nvPr/>
        </p:nvSpPr>
        <p:spPr>
          <a:xfrm>
            <a:off x="9096903" y="187388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63" name="Oval 962"/>
          <p:cNvSpPr/>
          <p:nvPr/>
        </p:nvSpPr>
        <p:spPr>
          <a:xfrm>
            <a:off x="8934211" y="202040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64" name="Oval 963"/>
          <p:cNvSpPr/>
          <p:nvPr/>
        </p:nvSpPr>
        <p:spPr>
          <a:xfrm>
            <a:off x="8855883" y="209901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65" name="Oval 964"/>
          <p:cNvSpPr/>
          <p:nvPr/>
        </p:nvSpPr>
        <p:spPr>
          <a:xfrm>
            <a:off x="8985423" y="210790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66" name="Oval 965"/>
          <p:cNvSpPr/>
          <p:nvPr/>
        </p:nvSpPr>
        <p:spPr>
          <a:xfrm>
            <a:off x="9071723" y="197911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67" name="Oval 966"/>
          <p:cNvSpPr/>
          <p:nvPr/>
        </p:nvSpPr>
        <p:spPr>
          <a:xfrm>
            <a:off x="9414270" y="204567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68" name="Oval 967"/>
          <p:cNvSpPr/>
          <p:nvPr/>
        </p:nvSpPr>
        <p:spPr>
          <a:xfrm>
            <a:off x="9086611" y="213026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69" name="Oval 968"/>
          <p:cNvSpPr/>
          <p:nvPr/>
        </p:nvSpPr>
        <p:spPr>
          <a:xfrm>
            <a:off x="9008283" y="210229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70" name="Oval 969"/>
          <p:cNvSpPr/>
          <p:nvPr/>
        </p:nvSpPr>
        <p:spPr>
          <a:xfrm>
            <a:off x="9224123" y="208897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71" name="Oval 970"/>
          <p:cNvSpPr/>
          <p:nvPr/>
        </p:nvSpPr>
        <p:spPr>
          <a:xfrm>
            <a:off x="8810163" y="199352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72" name="Oval 971"/>
          <p:cNvSpPr/>
          <p:nvPr/>
        </p:nvSpPr>
        <p:spPr>
          <a:xfrm>
            <a:off x="8962563" y="210339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73" name="Oval 972"/>
          <p:cNvSpPr/>
          <p:nvPr/>
        </p:nvSpPr>
        <p:spPr>
          <a:xfrm>
            <a:off x="9152883" y="2027259"/>
            <a:ext cx="45719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74" name="Oval 973"/>
          <p:cNvSpPr/>
          <p:nvPr/>
        </p:nvSpPr>
        <p:spPr>
          <a:xfrm>
            <a:off x="9249303" y="202628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75" name="Oval 974"/>
          <p:cNvSpPr/>
          <p:nvPr/>
        </p:nvSpPr>
        <p:spPr>
          <a:xfrm>
            <a:off x="9086611" y="2172801"/>
            <a:ext cx="45719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76" name="Oval 975"/>
          <p:cNvSpPr/>
          <p:nvPr/>
        </p:nvSpPr>
        <p:spPr>
          <a:xfrm>
            <a:off x="9224123" y="213151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77" name="Oval 976"/>
          <p:cNvSpPr/>
          <p:nvPr/>
        </p:nvSpPr>
        <p:spPr>
          <a:xfrm>
            <a:off x="8962563" y="214592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78" name="Oval 977"/>
          <p:cNvSpPr/>
          <p:nvPr/>
        </p:nvSpPr>
        <p:spPr>
          <a:xfrm>
            <a:off x="9305283" y="217965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79" name="Oval 978"/>
          <p:cNvSpPr/>
          <p:nvPr/>
        </p:nvSpPr>
        <p:spPr>
          <a:xfrm>
            <a:off x="9401703" y="217868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80" name="Oval 979"/>
          <p:cNvSpPr/>
          <p:nvPr/>
        </p:nvSpPr>
        <p:spPr>
          <a:xfrm>
            <a:off x="8986570" y="205430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81" name="Oval 980"/>
          <p:cNvSpPr/>
          <p:nvPr/>
        </p:nvSpPr>
        <p:spPr>
          <a:xfrm>
            <a:off x="8891320" y="205230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82" name="Oval 981"/>
          <p:cNvSpPr/>
          <p:nvPr/>
        </p:nvSpPr>
        <p:spPr>
          <a:xfrm>
            <a:off x="9057897" y="194889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83" name="Oval 982"/>
          <p:cNvSpPr/>
          <p:nvPr/>
        </p:nvSpPr>
        <p:spPr>
          <a:xfrm>
            <a:off x="9018911" y="196869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84" name="Oval 983"/>
          <p:cNvSpPr/>
          <p:nvPr/>
        </p:nvSpPr>
        <p:spPr>
          <a:xfrm>
            <a:off x="8891320" y="205230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85" name="Oval 984"/>
          <p:cNvSpPr/>
          <p:nvPr/>
        </p:nvSpPr>
        <p:spPr>
          <a:xfrm>
            <a:off x="9098477" y="198933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86" name="Oval 985"/>
          <p:cNvSpPr/>
          <p:nvPr/>
        </p:nvSpPr>
        <p:spPr>
          <a:xfrm>
            <a:off x="8914179" y="195758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87" name="Oval 986"/>
          <p:cNvSpPr/>
          <p:nvPr/>
        </p:nvSpPr>
        <p:spPr>
          <a:xfrm>
            <a:off x="8927116" y="198127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88" name="Oval 987"/>
          <p:cNvSpPr/>
          <p:nvPr/>
        </p:nvSpPr>
        <p:spPr>
          <a:xfrm>
            <a:off x="9018911" y="196869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89" name="Oval 988"/>
          <p:cNvSpPr/>
          <p:nvPr/>
        </p:nvSpPr>
        <p:spPr>
          <a:xfrm>
            <a:off x="8891320" y="205230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90" name="Oval 989"/>
          <p:cNvSpPr/>
          <p:nvPr/>
        </p:nvSpPr>
        <p:spPr>
          <a:xfrm>
            <a:off x="8918078" y="194889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91" name="Oval 990"/>
          <p:cNvSpPr/>
          <p:nvPr/>
        </p:nvSpPr>
        <p:spPr>
          <a:xfrm>
            <a:off x="9008283" y="191407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92" name="Oval 991"/>
          <p:cNvSpPr/>
          <p:nvPr/>
        </p:nvSpPr>
        <p:spPr>
          <a:xfrm>
            <a:off x="9114963" y="195806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93" name="Oval 992"/>
          <p:cNvSpPr/>
          <p:nvPr/>
        </p:nvSpPr>
        <p:spPr>
          <a:xfrm>
            <a:off x="9327260" y="196306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94" name="Oval 993"/>
          <p:cNvSpPr/>
          <p:nvPr/>
        </p:nvSpPr>
        <p:spPr>
          <a:xfrm>
            <a:off x="9288274" y="198286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95" name="Oval 994"/>
          <p:cNvSpPr/>
          <p:nvPr/>
        </p:nvSpPr>
        <p:spPr>
          <a:xfrm>
            <a:off x="9160683" y="2066471"/>
            <a:ext cx="45719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96" name="Oval 995"/>
          <p:cNvSpPr/>
          <p:nvPr/>
        </p:nvSpPr>
        <p:spPr>
          <a:xfrm>
            <a:off x="9069245" y="205020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97" name="Oval 996"/>
          <p:cNvSpPr/>
          <p:nvPr/>
        </p:nvSpPr>
        <p:spPr>
          <a:xfrm>
            <a:off x="9267363" y="211046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98" name="Oval 997"/>
          <p:cNvSpPr/>
          <p:nvPr/>
        </p:nvSpPr>
        <p:spPr>
          <a:xfrm>
            <a:off x="8848264" y="204320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99" name="Oval 998"/>
          <p:cNvSpPr/>
          <p:nvPr/>
        </p:nvSpPr>
        <p:spPr>
          <a:xfrm>
            <a:off x="9114962" y="194251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00" name="Oval 999"/>
          <p:cNvSpPr/>
          <p:nvPr/>
        </p:nvSpPr>
        <p:spPr>
          <a:xfrm>
            <a:off x="9440674" y="213526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01" name="Oval 1000"/>
          <p:cNvSpPr/>
          <p:nvPr/>
        </p:nvSpPr>
        <p:spPr>
          <a:xfrm>
            <a:off x="8883701" y="192977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02" name="Oval 1001"/>
          <p:cNvSpPr/>
          <p:nvPr/>
        </p:nvSpPr>
        <p:spPr>
          <a:xfrm>
            <a:off x="9267362" y="209491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03" name="Oval 1002"/>
          <p:cNvSpPr/>
          <p:nvPr/>
        </p:nvSpPr>
        <p:spPr>
          <a:xfrm>
            <a:off x="8978951" y="201232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04" name="Oval 1003"/>
          <p:cNvSpPr/>
          <p:nvPr/>
        </p:nvSpPr>
        <p:spPr>
          <a:xfrm>
            <a:off x="9210297" y="210129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05" name="Oval 1004"/>
          <p:cNvSpPr/>
          <p:nvPr/>
        </p:nvSpPr>
        <p:spPr>
          <a:xfrm>
            <a:off x="9171311" y="212109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06" name="Oval 1005"/>
          <p:cNvSpPr/>
          <p:nvPr/>
        </p:nvSpPr>
        <p:spPr>
          <a:xfrm>
            <a:off x="9250877" y="214173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07" name="Oval 1006"/>
          <p:cNvSpPr/>
          <p:nvPr/>
        </p:nvSpPr>
        <p:spPr>
          <a:xfrm>
            <a:off x="9009429" y="204013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08" name="Oval 1007"/>
          <p:cNvSpPr/>
          <p:nvPr/>
        </p:nvSpPr>
        <p:spPr>
          <a:xfrm>
            <a:off x="9022366" y="206382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09" name="Oval 1008"/>
          <p:cNvSpPr/>
          <p:nvPr/>
        </p:nvSpPr>
        <p:spPr>
          <a:xfrm>
            <a:off x="9171311" y="212109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10" name="Oval 1009"/>
          <p:cNvSpPr/>
          <p:nvPr/>
        </p:nvSpPr>
        <p:spPr>
          <a:xfrm>
            <a:off x="9013328" y="203144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11" name="Oval 1010"/>
          <p:cNvSpPr/>
          <p:nvPr/>
        </p:nvSpPr>
        <p:spPr>
          <a:xfrm>
            <a:off x="8978951" y="201232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12" name="Oval 1011"/>
          <p:cNvSpPr/>
          <p:nvPr/>
        </p:nvSpPr>
        <p:spPr>
          <a:xfrm>
            <a:off x="8985423" y="210790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13" name="Oval 1012"/>
          <p:cNvSpPr/>
          <p:nvPr/>
        </p:nvSpPr>
        <p:spPr>
          <a:xfrm>
            <a:off x="9071723" y="197911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14" name="Oval 1013"/>
          <p:cNvSpPr/>
          <p:nvPr/>
        </p:nvSpPr>
        <p:spPr>
          <a:xfrm>
            <a:off x="9414270" y="204567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15" name="Oval 1014"/>
          <p:cNvSpPr/>
          <p:nvPr/>
        </p:nvSpPr>
        <p:spPr>
          <a:xfrm>
            <a:off x="9086611" y="213026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16" name="Oval 1015"/>
          <p:cNvSpPr/>
          <p:nvPr/>
        </p:nvSpPr>
        <p:spPr>
          <a:xfrm>
            <a:off x="9008283" y="210229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17" name="Oval 1016"/>
          <p:cNvSpPr/>
          <p:nvPr/>
        </p:nvSpPr>
        <p:spPr>
          <a:xfrm>
            <a:off x="9224123" y="208897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18" name="Oval 1017"/>
          <p:cNvSpPr/>
          <p:nvPr/>
        </p:nvSpPr>
        <p:spPr>
          <a:xfrm>
            <a:off x="8962563" y="210339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19" name="Oval 1018"/>
          <p:cNvSpPr/>
          <p:nvPr/>
        </p:nvSpPr>
        <p:spPr>
          <a:xfrm>
            <a:off x="9152883" y="202725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20" name="Oval 1019"/>
          <p:cNvSpPr/>
          <p:nvPr/>
        </p:nvSpPr>
        <p:spPr>
          <a:xfrm>
            <a:off x="9249303" y="202628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21" name="Oval 1020"/>
          <p:cNvSpPr/>
          <p:nvPr/>
        </p:nvSpPr>
        <p:spPr>
          <a:xfrm>
            <a:off x="9086611" y="217280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22" name="Oval 1021"/>
          <p:cNvSpPr/>
          <p:nvPr/>
        </p:nvSpPr>
        <p:spPr>
          <a:xfrm>
            <a:off x="9008283" y="225141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23" name="Oval 1022"/>
          <p:cNvSpPr/>
          <p:nvPr/>
        </p:nvSpPr>
        <p:spPr>
          <a:xfrm>
            <a:off x="9137823" y="226030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24" name="Oval 1023"/>
          <p:cNvSpPr/>
          <p:nvPr/>
        </p:nvSpPr>
        <p:spPr>
          <a:xfrm>
            <a:off x="9224123" y="213151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25" name="Oval 1024"/>
          <p:cNvSpPr/>
          <p:nvPr/>
        </p:nvSpPr>
        <p:spPr>
          <a:xfrm>
            <a:off x="9534920" y="219807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26" name="Oval 1025"/>
          <p:cNvSpPr/>
          <p:nvPr/>
        </p:nvSpPr>
        <p:spPr>
          <a:xfrm>
            <a:off x="9239011" y="232711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27" name="Oval 1026"/>
          <p:cNvSpPr/>
          <p:nvPr/>
        </p:nvSpPr>
        <p:spPr>
          <a:xfrm>
            <a:off x="9160683" y="229914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28" name="Oval 1027"/>
          <p:cNvSpPr/>
          <p:nvPr/>
        </p:nvSpPr>
        <p:spPr>
          <a:xfrm>
            <a:off x="9344773" y="224137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29" name="Oval 1028"/>
          <p:cNvSpPr/>
          <p:nvPr/>
        </p:nvSpPr>
        <p:spPr>
          <a:xfrm>
            <a:off x="8962563" y="214592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30" name="Oval 1029"/>
          <p:cNvSpPr/>
          <p:nvPr/>
        </p:nvSpPr>
        <p:spPr>
          <a:xfrm>
            <a:off x="9114963" y="225579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31" name="Oval 1030"/>
          <p:cNvSpPr/>
          <p:nvPr/>
        </p:nvSpPr>
        <p:spPr>
          <a:xfrm>
            <a:off x="9305283" y="217965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32" name="Oval 1031"/>
          <p:cNvSpPr/>
          <p:nvPr/>
        </p:nvSpPr>
        <p:spPr>
          <a:xfrm>
            <a:off x="9401703" y="217868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33" name="Oval 1032"/>
          <p:cNvSpPr/>
          <p:nvPr/>
        </p:nvSpPr>
        <p:spPr>
          <a:xfrm>
            <a:off x="9239011" y="236965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34" name="Oval 1033"/>
          <p:cNvSpPr/>
          <p:nvPr/>
        </p:nvSpPr>
        <p:spPr>
          <a:xfrm>
            <a:off x="9344773" y="228391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35" name="Oval 1034"/>
          <p:cNvSpPr/>
          <p:nvPr/>
        </p:nvSpPr>
        <p:spPr>
          <a:xfrm>
            <a:off x="9114963" y="229832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36" name="Oval 1035"/>
          <p:cNvSpPr/>
          <p:nvPr/>
        </p:nvSpPr>
        <p:spPr>
          <a:xfrm>
            <a:off x="9425933" y="233205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37" name="Oval 1036"/>
          <p:cNvSpPr/>
          <p:nvPr/>
        </p:nvSpPr>
        <p:spPr>
          <a:xfrm>
            <a:off x="9522353" y="233108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38" name="Oval 1037"/>
          <p:cNvSpPr/>
          <p:nvPr/>
        </p:nvSpPr>
        <p:spPr>
          <a:xfrm>
            <a:off x="9196120" y="232100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39" name="Oval 1038"/>
          <p:cNvSpPr/>
          <p:nvPr/>
        </p:nvSpPr>
        <p:spPr>
          <a:xfrm>
            <a:off x="9043720" y="220470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40" name="Oval 1039"/>
          <p:cNvSpPr/>
          <p:nvPr/>
        </p:nvSpPr>
        <p:spPr>
          <a:xfrm>
            <a:off x="9210297" y="210129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41" name="Oval 1040"/>
          <p:cNvSpPr/>
          <p:nvPr/>
        </p:nvSpPr>
        <p:spPr>
          <a:xfrm>
            <a:off x="9171311" y="212109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42" name="Oval 1041"/>
          <p:cNvSpPr/>
          <p:nvPr/>
        </p:nvSpPr>
        <p:spPr>
          <a:xfrm>
            <a:off x="9043720" y="220470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43" name="Oval 1042"/>
          <p:cNvSpPr/>
          <p:nvPr/>
        </p:nvSpPr>
        <p:spPr>
          <a:xfrm>
            <a:off x="9250877" y="214173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44" name="Oval 1043"/>
          <p:cNvSpPr/>
          <p:nvPr/>
        </p:nvSpPr>
        <p:spPr>
          <a:xfrm>
            <a:off x="9009429" y="204013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45" name="Oval 1044"/>
          <p:cNvSpPr/>
          <p:nvPr/>
        </p:nvSpPr>
        <p:spPr>
          <a:xfrm>
            <a:off x="9022366" y="206382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46" name="Oval 1045"/>
          <p:cNvSpPr/>
          <p:nvPr/>
        </p:nvSpPr>
        <p:spPr>
          <a:xfrm>
            <a:off x="9171311" y="212109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47" name="Oval 1046"/>
          <p:cNvSpPr/>
          <p:nvPr/>
        </p:nvSpPr>
        <p:spPr>
          <a:xfrm>
            <a:off x="9043720" y="220470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48" name="Oval 1047"/>
          <p:cNvSpPr/>
          <p:nvPr/>
        </p:nvSpPr>
        <p:spPr>
          <a:xfrm>
            <a:off x="9013328" y="203144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49" name="Oval 1048"/>
          <p:cNvSpPr/>
          <p:nvPr/>
        </p:nvSpPr>
        <p:spPr>
          <a:xfrm>
            <a:off x="9160683" y="206647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50" name="Oval 1049"/>
          <p:cNvSpPr/>
          <p:nvPr/>
        </p:nvSpPr>
        <p:spPr>
          <a:xfrm>
            <a:off x="9267363" y="211046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51" name="Oval 1050"/>
          <p:cNvSpPr/>
          <p:nvPr/>
        </p:nvSpPr>
        <p:spPr>
          <a:xfrm>
            <a:off x="9479660" y="211546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52" name="Oval 1051"/>
          <p:cNvSpPr/>
          <p:nvPr/>
        </p:nvSpPr>
        <p:spPr>
          <a:xfrm>
            <a:off x="9440674" y="213526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53" name="Oval 1052"/>
          <p:cNvSpPr/>
          <p:nvPr/>
        </p:nvSpPr>
        <p:spPr>
          <a:xfrm>
            <a:off x="9313083" y="221887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54" name="Oval 1053"/>
          <p:cNvSpPr/>
          <p:nvPr/>
        </p:nvSpPr>
        <p:spPr>
          <a:xfrm>
            <a:off x="9520240" y="215590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55" name="Oval 1054"/>
          <p:cNvSpPr/>
          <p:nvPr/>
        </p:nvSpPr>
        <p:spPr>
          <a:xfrm>
            <a:off x="9221645" y="220260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56" name="Oval 1055"/>
          <p:cNvSpPr/>
          <p:nvPr/>
        </p:nvSpPr>
        <p:spPr>
          <a:xfrm>
            <a:off x="9388013" y="226286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57" name="Oval 1056"/>
          <p:cNvSpPr/>
          <p:nvPr/>
        </p:nvSpPr>
        <p:spPr>
          <a:xfrm>
            <a:off x="9000664" y="219560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58" name="Oval 1057"/>
          <p:cNvSpPr/>
          <p:nvPr/>
        </p:nvSpPr>
        <p:spPr>
          <a:xfrm>
            <a:off x="9267362" y="209491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59" name="Oval 1058"/>
          <p:cNvSpPr/>
          <p:nvPr/>
        </p:nvSpPr>
        <p:spPr>
          <a:xfrm>
            <a:off x="9561324" y="228766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60" name="Oval 1059"/>
          <p:cNvSpPr/>
          <p:nvPr/>
        </p:nvSpPr>
        <p:spPr>
          <a:xfrm>
            <a:off x="8978951" y="201232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61" name="Oval 1060"/>
          <p:cNvSpPr/>
          <p:nvPr/>
        </p:nvSpPr>
        <p:spPr>
          <a:xfrm>
            <a:off x="9388012" y="224731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62" name="Oval 1061"/>
          <p:cNvSpPr/>
          <p:nvPr/>
        </p:nvSpPr>
        <p:spPr>
          <a:xfrm>
            <a:off x="9188501" y="223457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63" name="Oval 1062"/>
          <p:cNvSpPr/>
          <p:nvPr/>
        </p:nvSpPr>
        <p:spPr>
          <a:xfrm>
            <a:off x="9330947" y="225369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64" name="Oval 1063"/>
          <p:cNvSpPr/>
          <p:nvPr/>
        </p:nvSpPr>
        <p:spPr>
          <a:xfrm>
            <a:off x="9323711" y="227349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65" name="Oval 1064"/>
          <p:cNvSpPr/>
          <p:nvPr/>
        </p:nvSpPr>
        <p:spPr>
          <a:xfrm>
            <a:off x="9371527" y="229413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66" name="Oval 1065"/>
          <p:cNvSpPr/>
          <p:nvPr/>
        </p:nvSpPr>
        <p:spPr>
          <a:xfrm>
            <a:off x="9218979" y="230683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67" name="Oval 1066"/>
          <p:cNvSpPr/>
          <p:nvPr/>
        </p:nvSpPr>
        <p:spPr>
          <a:xfrm>
            <a:off x="9320666" y="232420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68" name="Oval 1067"/>
          <p:cNvSpPr/>
          <p:nvPr/>
        </p:nvSpPr>
        <p:spPr>
          <a:xfrm>
            <a:off x="9323711" y="227349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69" name="Oval 1068"/>
          <p:cNvSpPr/>
          <p:nvPr/>
        </p:nvSpPr>
        <p:spPr>
          <a:xfrm>
            <a:off x="9190705" y="243130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70" name="Oval 1069"/>
          <p:cNvSpPr/>
          <p:nvPr/>
        </p:nvSpPr>
        <p:spPr>
          <a:xfrm>
            <a:off x="9188501" y="223457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1071" name="Gerade Verbindung mit Pfeil 57"/>
          <p:cNvCxnSpPr/>
          <p:nvPr/>
        </p:nvCxnSpPr>
        <p:spPr>
          <a:xfrm>
            <a:off x="7347984" y="5715827"/>
            <a:ext cx="2585903" cy="2890"/>
          </a:xfrm>
          <a:prstGeom prst="straightConnector1">
            <a:avLst/>
          </a:prstGeom>
          <a:ln w="38100">
            <a:solidFill>
              <a:schemeClr val="tx2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2" name="Gerade Verbindung mit Pfeil 57"/>
          <p:cNvCxnSpPr/>
          <p:nvPr/>
        </p:nvCxnSpPr>
        <p:spPr>
          <a:xfrm flipV="1">
            <a:off x="7362865" y="3828917"/>
            <a:ext cx="0" cy="1895024"/>
          </a:xfrm>
          <a:prstGeom prst="straightConnector1">
            <a:avLst/>
          </a:prstGeom>
          <a:ln w="38100">
            <a:solidFill>
              <a:schemeClr val="tx2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3" name="Oval 1072"/>
          <p:cNvSpPr/>
          <p:nvPr/>
        </p:nvSpPr>
        <p:spPr>
          <a:xfrm>
            <a:off x="7554257" y="548252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74" name="Oval 1073"/>
          <p:cNvSpPr/>
          <p:nvPr/>
        </p:nvSpPr>
        <p:spPr>
          <a:xfrm>
            <a:off x="8272133" y="438874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75" name="Oval 1074"/>
          <p:cNvSpPr/>
          <p:nvPr/>
        </p:nvSpPr>
        <p:spPr>
          <a:xfrm>
            <a:off x="8246970" y="487884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76" name="Oval 1075"/>
          <p:cNvSpPr/>
          <p:nvPr/>
        </p:nvSpPr>
        <p:spPr>
          <a:xfrm>
            <a:off x="8517921" y="542333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77" name="Oval 1076"/>
          <p:cNvSpPr/>
          <p:nvPr/>
        </p:nvSpPr>
        <p:spPr>
          <a:xfrm>
            <a:off x="8670321" y="557573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78" name="Oval 1077"/>
          <p:cNvSpPr/>
          <p:nvPr/>
        </p:nvSpPr>
        <p:spPr>
          <a:xfrm>
            <a:off x="8055582" y="441295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79" name="Oval 1078"/>
          <p:cNvSpPr/>
          <p:nvPr/>
        </p:nvSpPr>
        <p:spPr>
          <a:xfrm>
            <a:off x="8016596" y="443275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80" name="Oval 1079"/>
          <p:cNvSpPr/>
          <p:nvPr/>
        </p:nvSpPr>
        <p:spPr>
          <a:xfrm>
            <a:off x="8101841" y="499002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81" name="Oval 1080"/>
          <p:cNvSpPr/>
          <p:nvPr/>
        </p:nvSpPr>
        <p:spPr>
          <a:xfrm>
            <a:off x="7772042" y="495496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82" name="Oval 1081"/>
          <p:cNvSpPr/>
          <p:nvPr/>
        </p:nvSpPr>
        <p:spPr>
          <a:xfrm>
            <a:off x="8668733" y="494460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83" name="Oval 1082"/>
          <p:cNvSpPr/>
          <p:nvPr/>
        </p:nvSpPr>
        <p:spPr>
          <a:xfrm>
            <a:off x="7889005" y="451636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84" name="Oval 1083"/>
          <p:cNvSpPr/>
          <p:nvPr/>
        </p:nvSpPr>
        <p:spPr>
          <a:xfrm>
            <a:off x="7817760" y="492499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85" name="Oval 1084"/>
          <p:cNvSpPr/>
          <p:nvPr/>
        </p:nvSpPr>
        <p:spPr>
          <a:xfrm>
            <a:off x="7772042" y="488726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86" name="Oval 1085"/>
          <p:cNvSpPr/>
          <p:nvPr/>
        </p:nvSpPr>
        <p:spPr>
          <a:xfrm>
            <a:off x="8346205" y="537761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87" name="Oval 1086"/>
          <p:cNvSpPr/>
          <p:nvPr/>
        </p:nvSpPr>
        <p:spPr>
          <a:xfrm>
            <a:off x="8498605" y="553001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88" name="Oval 1087"/>
          <p:cNvSpPr/>
          <p:nvPr/>
        </p:nvSpPr>
        <p:spPr>
          <a:xfrm>
            <a:off x="8732528" y="51810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89" name="Oval 1088"/>
          <p:cNvSpPr/>
          <p:nvPr/>
        </p:nvSpPr>
        <p:spPr>
          <a:xfrm>
            <a:off x="8670321" y="557573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90" name="Oval 1089"/>
          <p:cNvSpPr/>
          <p:nvPr/>
        </p:nvSpPr>
        <p:spPr>
          <a:xfrm>
            <a:off x="8193805" y="446736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91" name="Oval 1090"/>
          <p:cNvSpPr/>
          <p:nvPr/>
        </p:nvSpPr>
        <p:spPr>
          <a:xfrm>
            <a:off x="8323345" y="447625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92" name="Oval 1091"/>
          <p:cNvSpPr/>
          <p:nvPr/>
        </p:nvSpPr>
        <p:spPr>
          <a:xfrm>
            <a:off x="7749182" y="490520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93" name="Oval 1092"/>
          <p:cNvSpPr/>
          <p:nvPr/>
        </p:nvSpPr>
        <p:spPr>
          <a:xfrm>
            <a:off x="8346205" y="537761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94" name="Oval 1093"/>
          <p:cNvSpPr/>
          <p:nvPr/>
        </p:nvSpPr>
        <p:spPr>
          <a:xfrm>
            <a:off x="8498605" y="553001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95" name="Oval 1094"/>
          <p:cNvSpPr/>
          <p:nvPr/>
        </p:nvSpPr>
        <p:spPr>
          <a:xfrm>
            <a:off x="7843286" y="533972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96" name="Oval 1095"/>
          <p:cNvSpPr/>
          <p:nvPr/>
        </p:nvSpPr>
        <p:spPr>
          <a:xfrm>
            <a:off x="8096162" y="445339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97" name="Oval 1096"/>
          <p:cNvSpPr/>
          <p:nvPr/>
        </p:nvSpPr>
        <p:spPr>
          <a:xfrm>
            <a:off x="8121680" y="541890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98" name="Oval 1097"/>
          <p:cNvSpPr/>
          <p:nvPr/>
        </p:nvSpPr>
        <p:spPr>
          <a:xfrm>
            <a:off x="9419772" y="430537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99" name="Oval 1098"/>
          <p:cNvSpPr/>
          <p:nvPr/>
        </p:nvSpPr>
        <p:spPr>
          <a:xfrm>
            <a:off x="7797567" y="450009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00" name="Oval 1099"/>
          <p:cNvSpPr/>
          <p:nvPr/>
        </p:nvSpPr>
        <p:spPr>
          <a:xfrm>
            <a:off x="8530510" y="512181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01" name="Oval 1100"/>
          <p:cNvSpPr/>
          <p:nvPr/>
        </p:nvSpPr>
        <p:spPr>
          <a:xfrm>
            <a:off x="8094570" y="480699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02" name="Oval 1101"/>
          <p:cNvSpPr/>
          <p:nvPr/>
        </p:nvSpPr>
        <p:spPr>
          <a:xfrm>
            <a:off x="7927994" y="493797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03" name="Oval 1102"/>
          <p:cNvSpPr/>
          <p:nvPr/>
        </p:nvSpPr>
        <p:spPr>
          <a:xfrm>
            <a:off x="7998875" y="514599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04" name="Oval 1103"/>
          <p:cNvSpPr/>
          <p:nvPr/>
        </p:nvSpPr>
        <p:spPr>
          <a:xfrm>
            <a:off x="7573937" y="500000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05" name="Oval 1104"/>
          <p:cNvSpPr/>
          <p:nvPr/>
        </p:nvSpPr>
        <p:spPr>
          <a:xfrm>
            <a:off x="8185122" y="535794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06" name="Oval 1105"/>
          <p:cNvSpPr/>
          <p:nvPr/>
        </p:nvSpPr>
        <p:spPr>
          <a:xfrm>
            <a:off x="8346205" y="529707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07" name="Oval 1106"/>
          <p:cNvSpPr/>
          <p:nvPr/>
        </p:nvSpPr>
        <p:spPr>
          <a:xfrm>
            <a:off x="8041405" y="537318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08" name="Oval 1107"/>
          <p:cNvSpPr/>
          <p:nvPr/>
        </p:nvSpPr>
        <p:spPr>
          <a:xfrm>
            <a:off x="8246970" y="495939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09" name="Oval 1108"/>
          <p:cNvSpPr/>
          <p:nvPr/>
        </p:nvSpPr>
        <p:spPr>
          <a:xfrm>
            <a:off x="8041405" y="530549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10" name="Oval 1109"/>
          <p:cNvSpPr/>
          <p:nvPr/>
        </p:nvSpPr>
        <p:spPr>
          <a:xfrm>
            <a:off x="7645181" y="559859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11" name="Oval 1110"/>
          <p:cNvSpPr/>
          <p:nvPr/>
        </p:nvSpPr>
        <p:spPr>
          <a:xfrm>
            <a:off x="9475240" y="395683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12" name="Oval 1111"/>
          <p:cNvSpPr/>
          <p:nvPr/>
        </p:nvSpPr>
        <p:spPr>
          <a:xfrm>
            <a:off x="8346205" y="537761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13" name="Oval 1112"/>
          <p:cNvSpPr/>
          <p:nvPr/>
        </p:nvSpPr>
        <p:spPr>
          <a:xfrm>
            <a:off x="8193805" y="545789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14" name="Oval 1113"/>
          <p:cNvSpPr/>
          <p:nvPr/>
        </p:nvSpPr>
        <p:spPr>
          <a:xfrm>
            <a:off x="8193805" y="552558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15" name="Oval 1114"/>
          <p:cNvSpPr/>
          <p:nvPr/>
        </p:nvSpPr>
        <p:spPr>
          <a:xfrm>
            <a:off x="8988065" y="443025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16" name="Oval 1115"/>
          <p:cNvSpPr/>
          <p:nvPr/>
        </p:nvSpPr>
        <p:spPr>
          <a:xfrm>
            <a:off x="8512782" y="527421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17" name="Oval 1116"/>
          <p:cNvSpPr/>
          <p:nvPr/>
        </p:nvSpPr>
        <p:spPr>
          <a:xfrm>
            <a:off x="7995685" y="456035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18" name="Oval 1117"/>
          <p:cNvSpPr/>
          <p:nvPr/>
        </p:nvSpPr>
        <p:spPr>
          <a:xfrm>
            <a:off x="8665182" y="542661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19" name="Oval 1118"/>
          <p:cNvSpPr/>
          <p:nvPr/>
        </p:nvSpPr>
        <p:spPr>
          <a:xfrm>
            <a:off x="8613931" y="411122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20" name="Oval 1119"/>
          <p:cNvSpPr/>
          <p:nvPr/>
        </p:nvSpPr>
        <p:spPr>
          <a:xfrm>
            <a:off x="8346205" y="537761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21" name="Oval 1120"/>
          <p:cNvSpPr/>
          <p:nvPr/>
        </p:nvSpPr>
        <p:spPr>
          <a:xfrm>
            <a:off x="8498605" y="553001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22" name="Oval 1121"/>
          <p:cNvSpPr/>
          <p:nvPr/>
        </p:nvSpPr>
        <p:spPr>
          <a:xfrm>
            <a:off x="8651005" y="532861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23" name="Oval 1122"/>
          <p:cNvSpPr/>
          <p:nvPr/>
        </p:nvSpPr>
        <p:spPr>
          <a:xfrm>
            <a:off x="8601576" y="551034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24" name="Oval 1123"/>
          <p:cNvSpPr/>
          <p:nvPr/>
        </p:nvSpPr>
        <p:spPr>
          <a:xfrm>
            <a:off x="8553362" y="531464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25" name="Oval 1124"/>
          <p:cNvSpPr/>
          <p:nvPr/>
        </p:nvSpPr>
        <p:spPr>
          <a:xfrm>
            <a:off x="9036973" y="516617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26" name="Oval 1125"/>
          <p:cNvSpPr/>
          <p:nvPr/>
        </p:nvSpPr>
        <p:spPr>
          <a:xfrm>
            <a:off x="8254767" y="53613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27" name="Oval 1126"/>
          <p:cNvSpPr/>
          <p:nvPr/>
        </p:nvSpPr>
        <p:spPr>
          <a:xfrm>
            <a:off x="8817582" y="557901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28" name="Oval 1127"/>
          <p:cNvSpPr/>
          <p:nvPr/>
        </p:nvSpPr>
        <p:spPr>
          <a:xfrm>
            <a:off x="8498605" y="553001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29" name="Oval 1128"/>
          <p:cNvSpPr/>
          <p:nvPr/>
        </p:nvSpPr>
        <p:spPr>
          <a:xfrm>
            <a:off x="8613931" y="438099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30" name="Oval 1129"/>
          <p:cNvSpPr/>
          <p:nvPr/>
        </p:nvSpPr>
        <p:spPr>
          <a:xfrm>
            <a:off x="8091019" y="470358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31" name="Oval 1130"/>
          <p:cNvSpPr/>
          <p:nvPr/>
        </p:nvSpPr>
        <p:spPr>
          <a:xfrm>
            <a:off x="8052033" y="472338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32" name="Oval 1131"/>
          <p:cNvSpPr/>
          <p:nvPr/>
        </p:nvSpPr>
        <p:spPr>
          <a:xfrm>
            <a:off x="8530510" y="512181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33" name="Oval 1132"/>
          <p:cNvSpPr/>
          <p:nvPr/>
        </p:nvSpPr>
        <p:spPr>
          <a:xfrm>
            <a:off x="8906902" y="496941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34" name="Oval 1133"/>
          <p:cNvSpPr/>
          <p:nvPr/>
        </p:nvSpPr>
        <p:spPr>
          <a:xfrm>
            <a:off x="8094570" y="480699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35" name="Oval 1134"/>
          <p:cNvSpPr/>
          <p:nvPr/>
        </p:nvSpPr>
        <p:spPr>
          <a:xfrm>
            <a:off x="8346205" y="447064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36" name="Oval 1135"/>
          <p:cNvSpPr/>
          <p:nvPr/>
        </p:nvSpPr>
        <p:spPr>
          <a:xfrm>
            <a:off x="8050450" y="506507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37" name="Oval 1136"/>
          <p:cNvSpPr/>
          <p:nvPr/>
        </p:nvSpPr>
        <p:spPr>
          <a:xfrm>
            <a:off x="8301727" y="474402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38" name="Oval 1137"/>
          <p:cNvSpPr/>
          <p:nvPr/>
        </p:nvSpPr>
        <p:spPr>
          <a:xfrm>
            <a:off x="9433949" y="440434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39" name="Oval 1138"/>
          <p:cNvSpPr/>
          <p:nvPr/>
        </p:nvSpPr>
        <p:spPr>
          <a:xfrm>
            <a:off x="7576586" y="449309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40" name="Oval 1139"/>
          <p:cNvSpPr/>
          <p:nvPr/>
        </p:nvSpPr>
        <p:spPr>
          <a:xfrm>
            <a:off x="9074720" y="497047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41" name="Oval 1140"/>
          <p:cNvSpPr/>
          <p:nvPr/>
        </p:nvSpPr>
        <p:spPr>
          <a:xfrm>
            <a:off x="8148085" y="436187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42" name="Oval 1141"/>
          <p:cNvSpPr/>
          <p:nvPr/>
        </p:nvSpPr>
        <p:spPr>
          <a:xfrm>
            <a:off x="8747061" y="505506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43" name="Oval 1142"/>
          <p:cNvSpPr/>
          <p:nvPr/>
        </p:nvSpPr>
        <p:spPr>
          <a:xfrm>
            <a:off x="8530510" y="512181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44" name="Oval 1143"/>
          <p:cNvSpPr/>
          <p:nvPr/>
        </p:nvSpPr>
        <p:spPr>
          <a:xfrm>
            <a:off x="7768510" y="546028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45" name="Oval 1144"/>
          <p:cNvSpPr/>
          <p:nvPr/>
        </p:nvSpPr>
        <p:spPr>
          <a:xfrm>
            <a:off x="8512782" y="527421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46" name="Oval 1145"/>
          <p:cNvSpPr/>
          <p:nvPr/>
        </p:nvSpPr>
        <p:spPr>
          <a:xfrm>
            <a:off x="8803405" y="524940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47" name="Oval 1146"/>
          <p:cNvSpPr/>
          <p:nvPr/>
        </p:nvSpPr>
        <p:spPr>
          <a:xfrm>
            <a:off x="8246970" y="495939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48" name="Oval 1147"/>
          <p:cNvSpPr/>
          <p:nvPr/>
        </p:nvSpPr>
        <p:spPr>
          <a:xfrm>
            <a:off x="8668733" y="517621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49" name="Oval 1148"/>
          <p:cNvSpPr/>
          <p:nvPr/>
        </p:nvSpPr>
        <p:spPr>
          <a:xfrm>
            <a:off x="8064626" y="550397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50" name="Oval 1149"/>
          <p:cNvSpPr/>
          <p:nvPr/>
        </p:nvSpPr>
        <p:spPr>
          <a:xfrm>
            <a:off x="8571090" y="516224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51" name="Oval 1150"/>
          <p:cNvSpPr/>
          <p:nvPr/>
        </p:nvSpPr>
        <p:spPr>
          <a:xfrm>
            <a:off x="8817431" y="450335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52" name="Oval 1151"/>
          <p:cNvSpPr/>
          <p:nvPr/>
        </p:nvSpPr>
        <p:spPr>
          <a:xfrm>
            <a:off x="8155532" y="494312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53" name="Oval 1152"/>
          <p:cNvSpPr/>
          <p:nvPr/>
        </p:nvSpPr>
        <p:spPr>
          <a:xfrm>
            <a:off x="9227120" y="512287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54" name="Oval 1153"/>
          <p:cNvSpPr/>
          <p:nvPr/>
        </p:nvSpPr>
        <p:spPr>
          <a:xfrm>
            <a:off x="8300485" y="447173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55" name="Oval 1154"/>
          <p:cNvSpPr/>
          <p:nvPr/>
        </p:nvSpPr>
        <p:spPr>
          <a:xfrm>
            <a:off x="8729333" y="520746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56" name="Oval 1155"/>
          <p:cNvSpPr/>
          <p:nvPr/>
        </p:nvSpPr>
        <p:spPr>
          <a:xfrm>
            <a:off x="8254767" y="527421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57" name="Oval 1156"/>
          <p:cNvSpPr/>
          <p:nvPr/>
        </p:nvSpPr>
        <p:spPr>
          <a:xfrm>
            <a:off x="8484429" y="51132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58" name="Oval 1157"/>
          <p:cNvSpPr/>
          <p:nvPr/>
        </p:nvSpPr>
        <p:spPr>
          <a:xfrm>
            <a:off x="8665182" y="542661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59" name="Oval 1158"/>
          <p:cNvSpPr/>
          <p:nvPr/>
        </p:nvSpPr>
        <p:spPr>
          <a:xfrm>
            <a:off x="8955805" y="540180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60" name="Oval 1159"/>
          <p:cNvSpPr/>
          <p:nvPr/>
        </p:nvSpPr>
        <p:spPr>
          <a:xfrm>
            <a:off x="8346205" y="537761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61" name="Oval 1160"/>
          <p:cNvSpPr/>
          <p:nvPr/>
        </p:nvSpPr>
        <p:spPr>
          <a:xfrm>
            <a:off x="8651005" y="532861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62" name="Oval 1161"/>
          <p:cNvSpPr/>
          <p:nvPr/>
        </p:nvSpPr>
        <p:spPr>
          <a:xfrm>
            <a:off x="8780545" y="533750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63" name="Oval 1162"/>
          <p:cNvSpPr/>
          <p:nvPr/>
        </p:nvSpPr>
        <p:spPr>
          <a:xfrm>
            <a:off x="8553362" y="531464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64" name="Oval 1163"/>
          <p:cNvSpPr/>
          <p:nvPr/>
        </p:nvSpPr>
        <p:spPr>
          <a:xfrm>
            <a:off x="9036973" y="516617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65" name="Oval 1164"/>
          <p:cNvSpPr/>
          <p:nvPr/>
        </p:nvSpPr>
        <p:spPr>
          <a:xfrm>
            <a:off x="8254767" y="53613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66" name="Oval 1165"/>
          <p:cNvSpPr/>
          <p:nvPr/>
        </p:nvSpPr>
        <p:spPr>
          <a:xfrm>
            <a:off x="9209392" y="527527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67" name="Oval 1166"/>
          <p:cNvSpPr/>
          <p:nvPr/>
        </p:nvSpPr>
        <p:spPr>
          <a:xfrm>
            <a:off x="8623013" y="502819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68" name="Oval 1167"/>
          <p:cNvSpPr/>
          <p:nvPr/>
        </p:nvSpPr>
        <p:spPr>
          <a:xfrm>
            <a:off x="8881733" y="535986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69" name="Oval 1168"/>
          <p:cNvSpPr/>
          <p:nvPr/>
        </p:nvSpPr>
        <p:spPr>
          <a:xfrm>
            <a:off x="8665182" y="542661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70" name="Oval 1169"/>
          <p:cNvSpPr/>
          <p:nvPr/>
        </p:nvSpPr>
        <p:spPr>
          <a:xfrm>
            <a:off x="8626196" y="544640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71" name="Oval 1170"/>
          <p:cNvSpPr/>
          <p:nvPr/>
        </p:nvSpPr>
        <p:spPr>
          <a:xfrm>
            <a:off x="8817582" y="557901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72" name="Oval 1171"/>
          <p:cNvSpPr/>
          <p:nvPr/>
        </p:nvSpPr>
        <p:spPr>
          <a:xfrm>
            <a:off x="9108205" y="555420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73" name="Oval 1172"/>
          <p:cNvSpPr/>
          <p:nvPr/>
        </p:nvSpPr>
        <p:spPr>
          <a:xfrm>
            <a:off x="8498605" y="553001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74" name="Oval 1173"/>
          <p:cNvSpPr/>
          <p:nvPr/>
        </p:nvSpPr>
        <p:spPr>
          <a:xfrm>
            <a:off x="8803405" y="548101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75" name="Oval 1174"/>
          <p:cNvSpPr/>
          <p:nvPr/>
        </p:nvSpPr>
        <p:spPr>
          <a:xfrm>
            <a:off x="8932945" y="548990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76" name="Oval 1175"/>
          <p:cNvSpPr/>
          <p:nvPr/>
        </p:nvSpPr>
        <p:spPr>
          <a:xfrm>
            <a:off x="8705762" y="546704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77" name="Oval 1176"/>
          <p:cNvSpPr/>
          <p:nvPr/>
        </p:nvSpPr>
        <p:spPr>
          <a:xfrm>
            <a:off x="9019245" y="531857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78" name="Oval 1177"/>
          <p:cNvSpPr/>
          <p:nvPr/>
        </p:nvSpPr>
        <p:spPr>
          <a:xfrm>
            <a:off x="8407167" y="55137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79" name="Oval 1178"/>
          <p:cNvSpPr/>
          <p:nvPr/>
        </p:nvSpPr>
        <p:spPr>
          <a:xfrm>
            <a:off x="9361792" y="542767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80" name="Oval 1179"/>
          <p:cNvSpPr/>
          <p:nvPr/>
        </p:nvSpPr>
        <p:spPr>
          <a:xfrm>
            <a:off x="8775413" y="518059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81" name="Oval 1180"/>
          <p:cNvSpPr/>
          <p:nvPr/>
        </p:nvSpPr>
        <p:spPr>
          <a:xfrm>
            <a:off x="8337522" y="551034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82" name="Oval 1181"/>
          <p:cNvSpPr/>
          <p:nvPr/>
        </p:nvSpPr>
        <p:spPr>
          <a:xfrm>
            <a:off x="8498605" y="544947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83" name="Oval 1182"/>
          <p:cNvSpPr/>
          <p:nvPr/>
        </p:nvSpPr>
        <p:spPr>
          <a:xfrm>
            <a:off x="8193805" y="552558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84" name="Oval 1183"/>
          <p:cNvSpPr/>
          <p:nvPr/>
        </p:nvSpPr>
        <p:spPr>
          <a:xfrm>
            <a:off x="8193805" y="545789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85" name="Oval 1184"/>
          <p:cNvSpPr/>
          <p:nvPr/>
        </p:nvSpPr>
        <p:spPr>
          <a:xfrm>
            <a:off x="9267016" y="422122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86" name="Oval 1185"/>
          <p:cNvSpPr/>
          <p:nvPr/>
        </p:nvSpPr>
        <p:spPr>
          <a:xfrm>
            <a:off x="8449176" y="535794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87" name="Oval 1186"/>
          <p:cNvSpPr/>
          <p:nvPr/>
        </p:nvSpPr>
        <p:spPr>
          <a:xfrm>
            <a:off x="7619657" y="490520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88" name="Oval 1187"/>
          <p:cNvSpPr/>
          <p:nvPr/>
        </p:nvSpPr>
        <p:spPr>
          <a:xfrm>
            <a:off x="7782339" y="536819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89" name="Oval 1188"/>
          <p:cNvSpPr/>
          <p:nvPr/>
        </p:nvSpPr>
        <p:spPr>
          <a:xfrm>
            <a:off x="8670321" y="557573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90" name="Oval 1189"/>
          <p:cNvSpPr/>
          <p:nvPr/>
        </p:nvSpPr>
        <p:spPr>
          <a:xfrm>
            <a:off x="8665182" y="542661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91" name="Oval 1190"/>
          <p:cNvSpPr/>
          <p:nvPr/>
        </p:nvSpPr>
        <p:spPr>
          <a:xfrm>
            <a:off x="8346205" y="537761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92" name="Oval 1191"/>
          <p:cNvSpPr/>
          <p:nvPr/>
        </p:nvSpPr>
        <p:spPr>
          <a:xfrm>
            <a:off x="8498605" y="553001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93" name="Oval 1192"/>
          <p:cNvSpPr/>
          <p:nvPr/>
        </p:nvSpPr>
        <p:spPr>
          <a:xfrm>
            <a:off x="8346205" y="561029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94" name="Oval 1193"/>
          <p:cNvSpPr/>
          <p:nvPr/>
        </p:nvSpPr>
        <p:spPr>
          <a:xfrm>
            <a:off x="7911864" y="550361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95" name="Oval 1194"/>
          <p:cNvSpPr/>
          <p:nvPr/>
        </p:nvSpPr>
        <p:spPr>
          <a:xfrm>
            <a:off x="8651005" y="560187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96" name="Oval 1195"/>
          <p:cNvSpPr/>
          <p:nvPr/>
        </p:nvSpPr>
        <p:spPr>
          <a:xfrm>
            <a:off x="8154466" y="498659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97" name="Oval 1196"/>
          <p:cNvSpPr/>
          <p:nvPr/>
        </p:nvSpPr>
        <p:spPr>
          <a:xfrm>
            <a:off x="8498605" y="553001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98" name="Oval 1197"/>
          <p:cNvSpPr/>
          <p:nvPr/>
        </p:nvSpPr>
        <p:spPr>
          <a:xfrm>
            <a:off x="8346205" y="561029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99" name="Oval 1198"/>
          <p:cNvSpPr/>
          <p:nvPr/>
        </p:nvSpPr>
        <p:spPr>
          <a:xfrm>
            <a:off x="7947301" y="471227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00" name="Oval 1199"/>
          <p:cNvSpPr/>
          <p:nvPr/>
        </p:nvSpPr>
        <p:spPr>
          <a:xfrm>
            <a:off x="9405966" y="468171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01" name="Oval 1200"/>
          <p:cNvSpPr/>
          <p:nvPr/>
        </p:nvSpPr>
        <p:spPr>
          <a:xfrm>
            <a:off x="7843284" y="439241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02" name="Oval 1201"/>
          <p:cNvSpPr/>
          <p:nvPr/>
        </p:nvSpPr>
        <p:spPr>
          <a:xfrm>
            <a:off x="8757685" y="521334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03" name="Oval 1202"/>
          <p:cNvSpPr/>
          <p:nvPr/>
        </p:nvSpPr>
        <p:spPr>
          <a:xfrm>
            <a:off x="8677770" y="515649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04" name="Oval 1203"/>
          <p:cNvSpPr/>
          <p:nvPr/>
        </p:nvSpPr>
        <p:spPr>
          <a:xfrm>
            <a:off x="8665182" y="542661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05" name="Oval 1204"/>
          <p:cNvSpPr/>
          <p:nvPr/>
        </p:nvSpPr>
        <p:spPr>
          <a:xfrm>
            <a:off x="8346205" y="537761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06" name="Oval 1205"/>
          <p:cNvSpPr/>
          <p:nvPr/>
        </p:nvSpPr>
        <p:spPr>
          <a:xfrm>
            <a:off x="8254767" y="53613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07" name="Oval 1206"/>
          <p:cNvSpPr/>
          <p:nvPr/>
        </p:nvSpPr>
        <p:spPr>
          <a:xfrm>
            <a:off x="8665182" y="542661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08" name="Oval 1207"/>
          <p:cNvSpPr/>
          <p:nvPr/>
        </p:nvSpPr>
        <p:spPr>
          <a:xfrm>
            <a:off x="8626196" y="544640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09" name="Oval 1208"/>
          <p:cNvSpPr/>
          <p:nvPr/>
        </p:nvSpPr>
        <p:spPr>
          <a:xfrm>
            <a:off x="8498605" y="553001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10" name="Oval 1209"/>
          <p:cNvSpPr/>
          <p:nvPr/>
        </p:nvSpPr>
        <p:spPr>
          <a:xfrm>
            <a:off x="8407167" y="55137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11" name="Oval 1210"/>
          <p:cNvSpPr/>
          <p:nvPr/>
        </p:nvSpPr>
        <p:spPr>
          <a:xfrm>
            <a:off x="8130366" y="473596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12" name="Oval 1211"/>
          <p:cNvSpPr/>
          <p:nvPr/>
        </p:nvSpPr>
        <p:spPr>
          <a:xfrm>
            <a:off x="8559567" y="525135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13" name="Oval 1212"/>
          <p:cNvSpPr/>
          <p:nvPr/>
        </p:nvSpPr>
        <p:spPr>
          <a:xfrm>
            <a:off x="8185122" y="535794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14" name="Oval 1213"/>
          <p:cNvSpPr/>
          <p:nvPr/>
        </p:nvSpPr>
        <p:spPr>
          <a:xfrm>
            <a:off x="8052033" y="472338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15" name="Oval 1214"/>
          <p:cNvSpPr/>
          <p:nvPr/>
        </p:nvSpPr>
        <p:spPr>
          <a:xfrm>
            <a:off x="8041405" y="537318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16" name="Oval 1215"/>
          <p:cNvSpPr/>
          <p:nvPr/>
        </p:nvSpPr>
        <p:spPr>
          <a:xfrm>
            <a:off x="8094570" y="480699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17" name="Oval 1216"/>
          <p:cNvSpPr/>
          <p:nvPr/>
        </p:nvSpPr>
        <p:spPr>
          <a:xfrm>
            <a:off x="8041405" y="530549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18" name="Oval 1217"/>
          <p:cNvSpPr/>
          <p:nvPr/>
        </p:nvSpPr>
        <p:spPr>
          <a:xfrm>
            <a:off x="7482482" y="472644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19" name="Oval 1218"/>
          <p:cNvSpPr/>
          <p:nvPr/>
        </p:nvSpPr>
        <p:spPr>
          <a:xfrm>
            <a:off x="8155532" y="494312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20" name="Oval 1219"/>
          <p:cNvSpPr/>
          <p:nvPr/>
        </p:nvSpPr>
        <p:spPr>
          <a:xfrm>
            <a:off x="7889020" y="532342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21" name="Oval 1220"/>
          <p:cNvSpPr/>
          <p:nvPr/>
        </p:nvSpPr>
        <p:spPr>
          <a:xfrm>
            <a:off x="7951200" y="470358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22" name="Oval 1221"/>
          <p:cNvSpPr/>
          <p:nvPr/>
        </p:nvSpPr>
        <p:spPr>
          <a:xfrm>
            <a:off x="8346205" y="529707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23" name="Oval 1222"/>
          <p:cNvSpPr/>
          <p:nvPr/>
        </p:nvSpPr>
        <p:spPr>
          <a:xfrm>
            <a:off x="8201076" y="540824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24" name="Oval 1223"/>
          <p:cNvSpPr/>
          <p:nvPr/>
        </p:nvSpPr>
        <p:spPr>
          <a:xfrm>
            <a:off x="8041405" y="537318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25" name="Oval 1224"/>
          <p:cNvSpPr/>
          <p:nvPr/>
        </p:nvSpPr>
        <p:spPr>
          <a:xfrm>
            <a:off x="8087123" y="534321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26" name="Oval 1225"/>
          <p:cNvSpPr/>
          <p:nvPr/>
        </p:nvSpPr>
        <p:spPr>
          <a:xfrm>
            <a:off x="8041405" y="530549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27" name="Oval 1226"/>
          <p:cNvSpPr/>
          <p:nvPr/>
        </p:nvSpPr>
        <p:spPr>
          <a:xfrm>
            <a:off x="8018545" y="532342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28" name="Oval 1227"/>
          <p:cNvSpPr/>
          <p:nvPr/>
        </p:nvSpPr>
        <p:spPr>
          <a:xfrm>
            <a:off x="7995686" y="549212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29" name="Oval 1228"/>
          <p:cNvSpPr/>
          <p:nvPr/>
        </p:nvSpPr>
        <p:spPr>
          <a:xfrm>
            <a:off x="8246970" y="495939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30" name="Oval 1229"/>
          <p:cNvSpPr/>
          <p:nvPr/>
        </p:nvSpPr>
        <p:spPr>
          <a:xfrm>
            <a:off x="8346205" y="537761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31" name="Oval 1230"/>
          <p:cNvSpPr/>
          <p:nvPr/>
        </p:nvSpPr>
        <p:spPr>
          <a:xfrm>
            <a:off x="8193805" y="545789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32" name="Oval 1231"/>
          <p:cNvSpPr/>
          <p:nvPr/>
        </p:nvSpPr>
        <p:spPr>
          <a:xfrm>
            <a:off x="8337522" y="551034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33" name="Oval 1232"/>
          <p:cNvSpPr/>
          <p:nvPr/>
        </p:nvSpPr>
        <p:spPr>
          <a:xfrm>
            <a:off x="8193805" y="552558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34" name="Oval 1233"/>
          <p:cNvSpPr/>
          <p:nvPr/>
        </p:nvSpPr>
        <p:spPr>
          <a:xfrm>
            <a:off x="8346205" y="537761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35" name="Oval 1234"/>
          <p:cNvSpPr/>
          <p:nvPr/>
        </p:nvSpPr>
        <p:spPr>
          <a:xfrm>
            <a:off x="8193805" y="545789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36" name="Oval 1235"/>
          <p:cNvSpPr/>
          <p:nvPr/>
        </p:nvSpPr>
        <p:spPr>
          <a:xfrm>
            <a:off x="8246970" y="495939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37" name="Oval 1236"/>
          <p:cNvSpPr/>
          <p:nvPr/>
        </p:nvSpPr>
        <p:spPr>
          <a:xfrm>
            <a:off x="8346205" y="537761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38" name="Oval 1237"/>
          <p:cNvSpPr/>
          <p:nvPr/>
        </p:nvSpPr>
        <p:spPr>
          <a:xfrm>
            <a:off x="8254767" y="53613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39" name="Oval 1238"/>
          <p:cNvSpPr/>
          <p:nvPr/>
        </p:nvSpPr>
        <p:spPr>
          <a:xfrm>
            <a:off x="8253701" y="540481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40" name="Oval 1239"/>
          <p:cNvSpPr/>
          <p:nvPr/>
        </p:nvSpPr>
        <p:spPr>
          <a:xfrm>
            <a:off x="8337522" y="551034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41" name="Oval 1240"/>
          <p:cNvSpPr/>
          <p:nvPr/>
        </p:nvSpPr>
        <p:spPr>
          <a:xfrm>
            <a:off x="8193805" y="552558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42" name="Oval 1241"/>
          <p:cNvSpPr/>
          <p:nvPr/>
        </p:nvSpPr>
        <p:spPr>
          <a:xfrm>
            <a:off x="8246970" y="495939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43" name="Oval 1242"/>
          <p:cNvSpPr/>
          <p:nvPr/>
        </p:nvSpPr>
        <p:spPr>
          <a:xfrm>
            <a:off x="8193805" y="545789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44" name="Oval 1243"/>
          <p:cNvSpPr/>
          <p:nvPr/>
        </p:nvSpPr>
        <p:spPr>
          <a:xfrm>
            <a:off x="8254767" y="53613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45" name="Oval 1244"/>
          <p:cNvSpPr/>
          <p:nvPr/>
        </p:nvSpPr>
        <p:spPr>
          <a:xfrm>
            <a:off x="8041420" y="547582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46" name="Oval 1245"/>
          <p:cNvSpPr/>
          <p:nvPr/>
        </p:nvSpPr>
        <p:spPr>
          <a:xfrm>
            <a:off x="7689660" y="542661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47" name="Oval 1246"/>
          <p:cNvSpPr/>
          <p:nvPr/>
        </p:nvSpPr>
        <p:spPr>
          <a:xfrm>
            <a:off x="8193805" y="552558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48" name="Oval 1247"/>
          <p:cNvSpPr/>
          <p:nvPr/>
        </p:nvSpPr>
        <p:spPr>
          <a:xfrm>
            <a:off x="8246970" y="495939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49" name="Oval 1248"/>
          <p:cNvSpPr/>
          <p:nvPr/>
        </p:nvSpPr>
        <p:spPr>
          <a:xfrm>
            <a:off x="8239523" y="549561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50" name="Oval 1249"/>
          <p:cNvSpPr/>
          <p:nvPr/>
        </p:nvSpPr>
        <p:spPr>
          <a:xfrm>
            <a:off x="8193805" y="545789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51" name="Oval 1250"/>
          <p:cNvSpPr/>
          <p:nvPr/>
        </p:nvSpPr>
        <p:spPr>
          <a:xfrm>
            <a:off x="8170945" y="547582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52" name="Oval 1251"/>
          <p:cNvSpPr/>
          <p:nvPr/>
        </p:nvSpPr>
        <p:spPr>
          <a:xfrm>
            <a:off x="8148086" y="564452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53" name="Oval 1252"/>
          <p:cNvSpPr/>
          <p:nvPr/>
        </p:nvSpPr>
        <p:spPr>
          <a:xfrm>
            <a:off x="8613931" y="422096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54" name="Oval 1253"/>
          <p:cNvSpPr/>
          <p:nvPr/>
        </p:nvSpPr>
        <p:spPr>
          <a:xfrm>
            <a:off x="7995700" y="557063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55" name="Oval 1254"/>
          <p:cNvSpPr/>
          <p:nvPr/>
        </p:nvSpPr>
        <p:spPr>
          <a:xfrm>
            <a:off x="7764423" y="493612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56" name="Oval 1255"/>
          <p:cNvSpPr/>
          <p:nvPr/>
        </p:nvSpPr>
        <p:spPr>
          <a:xfrm>
            <a:off x="8041420" y="547582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57" name="Oval 1256"/>
          <p:cNvSpPr/>
          <p:nvPr/>
        </p:nvSpPr>
        <p:spPr>
          <a:xfrm>
            <a:off x="8087139" y="567299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58" name="Oval 1257"/>
          <p:cNvSpPr/>
          <p:nvPr/>
        </p:nvSpPr>
        <p:spPr>
          <a:xfrm>
            <a:off x="7843838" y="559739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59" name="Oval 1258"/>
          <p:cNvSpPr/>
          <p:nvPr/>
        </p:nvSpPr>
        <p:spPr>
          <a:xfrm>
            <a:off x="7904245" y="529707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60" name="Oval 1259"/>
          <p:cNvSpPr/>
          <p:nvPr/>
        </p:nvSpPr>
        <p:spPr>
          <a:xfrm>
            <a:off x="8193820" y="562822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61" name="Oval 1260"/>
          <p:cNvSpPr/>
          <p:nvPr/>
        </p:nvSpPr>
        <p:spPr>
          <a:xfrm>
            <a:off x="9243274" y="482823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62" name="Oval 1261"/>
          <p:cNvSpPr/>
          <p:nvPr/>
        </p:nvSpPr>
        <p:spPr>
          <a:xfrm>
            <a:off x="8207982" y="456535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63" name="Oval 1262"/>
          <p:cNvSpPr/>
          <p:nvPr/>
        </p:nvSpPr>
        <p:spPr>
          <a:xfrm>
            <a:off x="8168996" y="458515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64" name="Oval 1263"/>
          <p:cNvSpPr/>
          <p:nvPr/>
        </p:nvSpPr>
        <p:spPr>
          <a:xfrm>
            <a:off x="8041405" y="466876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65" name="Oval 1264"/>
          <p:cNvSpPr/>
          <p:nvPr/>
        </p:nvSpPr>
        <p:spPr>
          <a:xfrm>
            <a:off x="8346205" y="461976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66" name="Oval 1265"/>
          <p:cNvSpPr/>
          <p:nvPr/>
        </p:nvSpPr>
        <p:spPr>
          <a:xfrm>
            <a:off x="9209391" y="450118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67" name="Oval 1266"/>
          <p:cNvSpPr/>
          <p:nvPr/>
        </p:nvSpPr>
        <p:spPr>
          <a:xfrm>
            <a:off x="8248562" y="460579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68" name="Oval 1267"/>
          <p:cNvSpPr/>
          <p:nvPr/>
        </p:nvSpPr>
        <p:spPr>
          <a:xfrm>
            <a:off x="9380786" y="478694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69" name="Oval 1268"/>
          <p:cNvSpPr/>
          <p:nvPr/>
        </p:nvSpPr>
        <p:spPr>
          <a:xfrm>
            <a:off x="7949967" y="465249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70" name="Oval 1269"/>
          <p:cNvSpPr/>
          <p:nvPr/>
        </p:nvSpPr>
        <p:spPr>
          <a:xfrm>
            <a:off x="9723333" y="485351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71" name="Oval 1270"/>
          <p:cNvSpPr/>
          <p:nvPr/>
        </p:nvSpPr>
        <p:spPr>
          <a:xfrm>
            <a:off x="8148085" y="471275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72" name="Oval 1271"/>
          <p:cNvSpPr/>
          <p:nvPr/>
        </p:nvSpPr>
        <p:spPr>
          <a:xfrm>
            <a:off x="8576933" y="465101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73" name="Oval 1272"/>
          <p:cNvSpPr/>
          <p:nvPr/>
        </p:nvSpPr>
        <p:spPr>
          <a:xfrm>
            <a:off x="8498605" y="462304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74" name="Oval 1273"/>
          <p:cNvSpPr/>
          <p:nvPr/>
        </p:nvSpPr>
        <p:spPr>
          <a:xfrm>
            <a:off x="8714445" y="460972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75" name="Oval 1274"/>
          <p:cNvSpPr/>
          <p:nvPr/>
        </p:nvSpPr>
        <p:spPr>
          <a:xfrm>
            <a:off x="7728986" y="464549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76" name="Oval 1275"/>
          <p:cNvSpPr/>
          <p:nvPr/>
        </p:nvSpPr>
        <p:spPr>
          <a:xfrm>
            <a:off x="8300485" y="451427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77" name="Oval 1276"/>
          <p:cNvSpPr/>
          <p:nvPr/>
        </p:nvSpPr>
        <p:spPr>
          <a:xfrm>
            <a:off x="8452885" y="462413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78" name="Oval 1277"/>
          <p:cNvSpPr/>
          <p:nvPr/>
        </p:nvSpPr>
        <p:spPr>
          <a:xfrm>
            <a:off x="9461946" y="483509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79" name="Oval 1278"/>
          <p:cNvSpPr/>
          <p:nvPr/>
        </p:nvSpPr>
        <p:spPr>
          <a:xfrm>
            <a:off x="9558366" y="483411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80" name="Oval 1279"/>
          <p:cNvSpPr/>
          <p:nvPr/>
        </p:nvSpPr>
        <p:spPr>
          <a:xfrm>
            <a:off x="7995684" y="454481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81" name="Oval 1280"/>
          <p:cNvSpPr/>
          <p:nvPr/>
        </p:nvSpPr>
        <p:spPr>
          <a:xfrm>
            <a:off x="8576933" y="469354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82" name="Oval 1281"/>
          <p:cNvSpPr/>
          <p:nvPr/>
        </p:nvSpPr>
        <p:spPr>
          <a:xfrm>
            <a:off x="8360382" y="471775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83" name="Oval 1282"/>
          <p:cNvSpPr/>
          <p:nvPr/>
        </p:nvSpPr>
        <p:spPr>
          <a:xfrm>
            <a:off x="8491524" y="473755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84" name="Oval 1283"/>
          <p:cNvSpPr/>
          <p:nvPr/>
        </p:nvSpPr>
        <p:spPr>
          <a:xfrm>
            <a:off x="8363933" y="482116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85" name="Oval 1284"/>
          <p:cNvSpPr/>
          <p:nvPr/>
        </p:nvSpPr>
        <p:spPr>
          <a:xfrm>
            <a:off x="8662737" y="447575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86" name="Oval 1285"/>
          <p:cNvSpPr/>
          <p:nvPr/>
        </p:nvSpPr>
        <p:spPr>
          <a:xfrm>
            <a:off x="8798273" y="478105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87" name="Oval 1286"/>
          <p:cNvSpPr/>
          <p:nvPr/>
        </p:nvSpPr>
        <p:spPr>
          <a:xfrm>
            <a:off x="8571090" y="475819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88" name="Oval 1287"/>
          <p:cNvSpPr/>
          <p:nvPr/>
        </p:nvSpPr>
        <p:spPr>
          <a:xfrm>
            <a:off x="8714445" y="465225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89" name="Oval 1288"/>
          <p:cNvSpPr/>
          <p:nvPr/>
        </p:nvSpPr>
        <p:spPr>
          <a:xfrm>
            <a:off x="8272495" y="480489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90" name="Oval 1289"/>
          <p:cNvSpPr/>
          <p:nvPr/>
        </p:nvSpPr>
        <p:spPr>
          <a:xfrm>
            <a:off x="9056992" y="471882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91" name="Oval 1290"/>
          <p:cNvSpPr/>
          <p:nvPr/>
        </p:nvSpPr>
        <p:spPr>
          <a:xfrm>
            <a:off x="8481246" y="446110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92" name="Oval 1291"/>
          <p:cNvSpPr/>
          <p:nvPr/>
        </p:nvSpPr>
        <p:spPr>
          <a:xfrm>
            <a:off x="9537414" y="450572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93" name="Oval 1292"/>
          <p:cNvSpPr/>
          <p:nvPr/>
        </p:nvSpPr>
        <p:spPr>
          <a:xfrm>
            <a:off x="8738679" y="422122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94" name="Oval 1293"/>
          <p:cNvSpPr/>
          <p:nvPr/>
        </p:nvSpPr>
        <p:spPr>
          <a:xfrm>
            <a:off x="9036973" y="476212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95" name="Oval 1294"/>
          <p:cNvSpPr/>
          <p:nvPr/>
        </p:nvSpPr>
        <p:spPr>
          <a:xfrm>
            <a:off x="8051514" y="479789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96" name="Oval 1295"/>
          <p:cNvSpPr/>
          <p:nvPr/>
        </p:nvSpPr>
        <p:spPr>
          <a:xfrm>
            <a:off x="8452885" y="466667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97" name="Oval 1296"/>
          <p:cNvSpPr/>
          <p:nvPr/>
        </p:nvSpPr>
        <p:spPr>
          <a:xfrm>
            <a:off x="8775413" y="477653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98" name="Oval 1297"/>
          <p:cNvSpPr/>
          <p:nvPr/>
        </p:nvSpPr>
        <p:spPr>
          <a:xfrm>
            <a:off x="8794571" y="431623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99" name="Oval 1298"/>
          <p:cNvSpPr/>
          <p:nvPr/>
        </p:nvSpPr>
        <p:spPr>
          <a:xfrm>
            <a:off x="8817431" y="431615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00" name="Oval 1299"/>
          <p:cNvSpPr/>
          <p:nvPr/>
        </p:nvSpPr>
        <p:spPr>
          <a:xfrm>
            <a:off x="8148084" y="469721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01" name="Oval 1300"/>
          <p:cNvSpPr/>
          <p:nvPr/>
        </p:nvSpPr>
        <p:spPr>
          <a:xfrm>
            <a:off x="8899461" y="484594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02" name="Oval 1301"/>
          <p:cNvSpPr/>
          <p:nvPr/>
        </p:nvSpPr>
        <p:spPr>
          <a:xfrm>
            <a:off x="8738679" y="434890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03" name="Oval 1302"/>
          <p:cNvSpPr/>
          <p:nvPr/>
        </p:nvSpPr>
        <p:spPr>
          <a:xfrm>
            <a:off x="8643924" y="488995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04" name="Oval 1303"/>
          <p:cNvSpPr/>
          <p:nvPr/>
        </p:nvSpPr>
        <p:spPr>
          <a:xfrm>
            <a:off x="8516333" y="497356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05" name="Oval 1304"/>
          <p:cNvSpPr/>
          <p:nvPr/>
        </p:nvSpPr>
        <p:spPr>
          <a:xfrm>
            <a:off x="8821133" y="492456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06" name="Oval 1305"/>
          <p:cNvSpPr/>
          <p:nvPr/>
        </p:nvSpPr>
        <p:spPr>
          <a:xfrm>
            <a:off x="8950673" y="493345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07" name="Oval 1306"/>
          <p:cNvSpPr/>
          <p:nvPr/>
        </p:nvSpPr>
        <p:spPr>
          <a:xfrm>
            <a:off x="8723490" y="491059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08" name="Oval 1307"/>
          <p:cNvSpPr/>
          <p:nvPr/>
        </p:nvSpPr>
        <p:spPr>
          <a:xfrm>
            <a:off x="9036973" y="480465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09" name="Oval 1308"/>
          <p:cNvSpPr/>
          <p:nvPr/>
        </p:nvSpPr>
        <p:spPr>
          <a:xfrm>
            <a:off x="7808207" y="518058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10" name="Oval 1309"/>
          <p:cNvSpPr/>
          <p:nvPr/>
        </p:nvSpPr>
        <p:spPr>
          <a:xfrm>
            <a:off x="9209392" y="487122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11" name="Oval 1310"/>
          <p:cNvSpPr/>
          <p:nvPr/>
        </p:nvSpPr>
        <p:spPr>
          <a:xfrm>
            <a:off x="8623013" y="501755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12" name="Oval 1311"/>
          <p:cNvSpPr/>
          <p:nvPr/>
        </p:nvSpPr>
        <p:spPr>
          <a:xfrm>
            <a:off x="9051861" y="495581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13" name="Oval 1312"/>
          <p:cNvSpPr/>
          <p:nvPr/>
        </p:nvSpPr>
        <p:spPr>
          <a:xfrm>
            <a:off x="8973533" y="492784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14" name="Oval 1313"/>
          <p:cNvSpPr/>
          <p:nvPr/>
        </p:nvSpPr>
        <p:spPr>
          <a:xfrm>
            <a:off x="9189373" y="491452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15" name="Oval 1314"/>
          <p:cNvSpPr/>
          <p:nvPr/>
        </p:nvSpPr>
        <p:spPr>
          <a:xfrm>
            <a:off x="7916823" y="468446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16" name="Oval 1315"/>
          <p:cNvSpPr/>
          <p:nvPr/>
        </p:nvSpPr>
        <p:spPr>
          <a:xfrm>
            <a:off x="8775413" y="481907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17" name="Oval 1316"/>
          <p:cNvSpPr/>
          <p:nvPr/>
        </p:nvSpPr>
        <p:spPr>
          <a:xfrm>
            <a:off x="8927813" y="492893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18" name="Oval 1317"/>
          <p:cNvSpPr/>
          <p:nvPr/>
        </p:nvSpPr>
        <p:spPr>
          <a:xfrm>
            <a:off x="9118133" y="485280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19" name="Oval 1318"/>
          <p:cNvSpPr/>
          <p:nvPr/>
        </p:nvSpPr>
        <p:spPr>
          <a:xfrm>
            <a:off x="9214553" y="485182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20" name="Oval 1319"/>
          <p:cNvSpPr/>
          <p:nvPr/>
        </p:nvSpPr>
        <p:spPr>
          <a:xfrm>
            <a:off x="8470612" y="484961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21" name="Oval 1320"/>
          <p:cNvSpPr/>
          <p:nvPr/>
        </p:nvSpPr>
        <p:spPr>
          <a:xfrm>
            <a:off x="9051861" y="499834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22" name="Oval 1321"/>
          <p:cNvSpPr/>
          <p:nvPr/>
        </p:nvSpPr>
        <p:spPr>
          <a:xfrm>
            <a:off x="8835310" y="502255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23" name="Oval 1322"/>
          <p:cNvSpPr/>
          <p:nvPr/>
        </p:nvSpPr>
        <p:spPr>
          <a:xfrm>
            <a:off x="8796324" y="504235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24" name="Oval 1323"/>
          <p:cNvSpPr/>
          <p:nvPr/>
        </p:nvSpPr>
        <p:spPr>
          <a:xfrm>
            <a:off x="8668733" y="512596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25" name="Oval 1324"/>
          <p:cNvSpPr/>
          <p:nvPr/>
        </p:nvSpPr>
        <p:spPr>
          <a:xfrm>
            <a:off x="8941636" y="490630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26" name="Oval 1325"/>
          <p:cNvSpPr/>
          <p:nvPr/>
        </p:nvSpPr>
        <p:spPr>
          <a:xfrm>
            <a:off x="9103073" y="508585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27" name="Oval 1326"/>
          <p:cNvSpPr/>
          <p:nvPr/>
        </p:nvSpPr>
        <p:spPr>
          <a:xfrm>
            <a:off x="8057183" y="505235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28" name="Oval 1327"/>
          <p:cNvSpPr/>
          <p:nvPr/>
        </p:nvSpPr>
        <p:spPr>
          <a:xfrm>
            <a:off x="9189373" y="495705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29" name="Oval 1328"/>
          <p:cNvSpPr/>
          <p:nvPr/>
        </p:nvSpPr>
        <p:spPr>
          <a:xfrm>
            <a:off x="8577295" y="510969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30" name="Oval 1329"/>
          <p:cNvSpPr/>
          <p:nvPr/>
        </p:nvSpPr>
        <p:spPr>
          <a:xfrm>
            <a:off x="9361792" y="502362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31" name="Oval 1330"/>
          <p:cNvSpPr/>
          <p:nvPr/>
        </p:nvSpPr>
        <p:spPr>
          <a:xfrm>
            <a:off x="8775413" y="516995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32" name="Oval 1331"/>
          <p:cNvSpPr/>
          <p:nvPr/>
        </p:nvSpPr>
        <p:spPr>
          <a:xfrm>
            <a:off x="9204261" y="510821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33" name="Oval 1332"/>
          <p:cNvSpPr/>
          <p:nvPr/>
        </p:nvSpPr>
        <p:spPr>
          <a:xfrm>
            <a:off x="9125933" y="508024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34" name="Oval 1333"/>
          <p:cNvSpPr/>
          <p:nvPr/>
        </p:nvSpPr>
        <p:spPr>
          <a:xfrm>
            <a:off x="9171645" y="506692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35" name="Oval 1334"/>
          <p:cNvSpPr/>
          <p:nvPr/>
        </p:nvSpPr>
        <p:spPr>
          <a:xfrm>
            <a:off x="8239351" y="483686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36" name="Oval 1335"/>
          <p:cNvSpPr/>
          <p:nvPr/>
        </p:nvSpPr>
        <p:spPr>
          <a:xfrm>
            <a:off x="8927813" y="497147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37" name="Oval 1336"/>
          <p:cNvSpPr/>
          <p:nvPr/>
        </p:nvSpPr>
        <p:spPr>
          <a:xfrm>
            <a:off x="9080213" y="508133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38" name="Oval 1337"/>
          <p:cNvSpPr/>
          <p:nvPr/>
        </p:nvSpPr>
        <p:spPr>
          <a:xfrm>
            <a:off x="9270533" y="500520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39" name="Oval 1338"/>
          <p:cNvSpPr/>
          <p:nvPr/>
        </p:nvSpPr>
        <p:spPr>
          <a:xfrm>
            <a:off x="9196825" y="500422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40" name="Oval 1339"/>
          <p:cNvSpPr/>
          <p:nvPr/>
        </p:nvSpPr>
        <p:spPr>
          <a:xfrm>
            <a:off x="8623012" y="500201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41" name="Oval 1340"/>
          <p:cNvSpPr/>
          <p:nvPr/>
        </p:nvSpPr>
        <p:spPr>
          <a:xfrm>
            <a:off x="8399370" y="503124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42" name="Oval 1341"/>
          <p:cNvSpPr/>
          <p:nvPr/>
        </p:nvSpPr>
        <p:spPr>
          <a:xfrm>
            <a:off x="8254241" y="514242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43" name="Oval 1342"/>
          <p:cNvSpPr/>
          <p:nvPr/>
        </p:nvSpPr>
        <p:spPr>
          <a:xfrm>
            <a:off x="8094570" y="510736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44" name="Oval 1343"/>
          <p:cNvSpPr/>
          <p:nvPr/>
        </p:nvSpPr>
        <p:spPr>
          <a:xfrm>
            <a:off x="8140288" y="507739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45" name="Oval 1344"/>
          <p:cNvSpPr/>
          <p:nvPr/>
        </p:nvSpPr>
        <p:spPr>
          <a:xfrm>
            <a:off x="8094570" y="503966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46" name="Oval 1345"/>
          <p:cNvSpPr/>
          <p:nvPr/>
        </p:nvSpPr>
        <p:spPr>
          <a:xfrm>
            <a:off x="8071710" y="505760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47" name="Oval 1346"/>
          <p:cNvSpPr/>
          <p:nvPr/>
        </p:nvSpPr>
        <p:spPr>
          <a:xfrm>
            <a:off x="8246970" y="495939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48" name="Oval 1347"/>
          <p:cNvSpPr/>
          <p:nvPr/>
        </p:nvSpPr>
        <p:spPr>
          <a:xfrm>
            <a:off x="8399370" y="51117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49" name="Oval 1348"/>
          <p:cNvSpPr/>
          <p:nvPr/>
        </p:nvSpPr>
        <p:spPr>
          <a:xfrm>
            <a:off x="7726337" y="515240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50" name="Oval 1349"/>
          <p:cNvSpPr/>
          <p:nvPr/>
        </p:nvSpPr>
        <p:spPr>
          <a:xfrm>
            <a:off x="8399370" y="51117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51" name="Oval 1350"/>
          <p:cNvSpPr/>
          <p:nvPr/>
        </p:nvSpPr>
        <p:spPr>
          <a:xfrm>
            <a:off x="8413547" y="485598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52" name="Oval 1351"/>
          <p:cNvSpPr/>
          <p:nvPr/>
        </p:nvSpPr>
        <p:spPr>
          <a:xfrm>
            <a:off x="8374561" y="487578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53" name="Oval 1352"/>
          <p:cNvSpPr/>
          <p:nvPr/>
        </p:nvSpPr>
        <p:spPr>
          <a:xfrm>
            <a:off x="8246970" y="495939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54" name="Oval 1353"/>
          <p:cNvSpPr/>
          <p:nvPr/>
        </p:nvSpPr>
        <p:spPr>
          <a:xfrm>
            <a:off x="8454127" y="489642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55" name="Oval 1354"/>
          <p:cNvSpPr/>
          <p:nvPr/>
        </p:nvSpPr>
        <p:spPr>
          <a:xfrm>
            <a:off x="8399370" y="51117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56" name="Oval 1355"/>
          <p:cNvSpPr/>
          <p:nvPr/>
        </p:nvSpPr>
        <p:spPr>
          <a:xfrm>
            <a:off x="8307932" y="509552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57" name="Oval 1356"/>
          <p:cNvSpPr/>
          <p:nvPr/>
        </p:nvSpPr>
        <p:spPr>
          <a:xfrm>
            <a:off x="7772057" y="505760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58" name="Oval 1357"/>
          <p:cNvSpPr/>
          <p:nvPr/>
        </p:nvSpPr>
        <p:spPr>
          <a:xfrm>
            <a:off x="8306866" y="513899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59" name="Oval 1358"/>
          <p:cNvSpPr/>
          <p:nvPr/>
        </p:nvSpPr>
        <p:spPr>
          <a:xfrm>
            <a:off x="8269829" y="486467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60" name="Oval 1359"/>
          <p:cNvSpPr/>
          <p:nvPr/>
        </p:nvSpPr>
        <p:spPr>
          <a:xfrm>
            <a:off x="8282766" y="488836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61" name="Oval 1360"/>
          <p:cNvSpPr/>
          <p:nvPr/>
        </p:nvSpPr>
        <p:spPr>
          <a:xfrm>
            <a:off x="8374561" y="487578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62" name="Oval 1361"/>
          <p:cNvSpPr/>
          <p:nvPr/>
        </p:nvSpPr>
        <p:spPr>
          <a:xfrm>
            <a:off x="8246970" y="495939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63" name="Oval 1362"/>
          <p:cNvSpPr/>
          <p:nvPr/>
        </p:nvSpPr>
        <p:spPr>
          <a:xfrm>
            <a:off x="7634882" y="487884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64" name="Oval 1363"/>
          <p:cNvSpPr/>
          <p:nvPr/>
        </p:nvSpPr>
        <p:spPr>
          <a:xfrm>
            <a:off x="8307932" y="509552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65" name="Oval 1364"/>
          <p:cNvSpPr/>
          <p:nvPr/>
        </p:nvSpPr>
        <p:spPr>
          <a:xfrm>
            <a:off x="8273728" y="485598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66" name="Oval 1365"/>
          <p:cNvSpPr/>
          <p:nvPr/>
        </p:nvSpPr>
        <p:spPr>
          <a:xfrm>
            <a:off x="8399370" y="51117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67" name="Oval 1366"/>
          <p:cNvSpPr/>
          <p:nvPr/>
        </p:nvSpPr>
        <p:spPr>
          <a:xfrm>
            <a:off x="8399370" y="51117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68" name="Oval 1367"/>
          <p:cNvSpPr/>
          <p:nvPr/>
        </p:nvSpPr>
        <p:spPr>
          <a:xfrm>
            <a:off x="8399370" y="51117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69" name="Oval 1368"/>
          <p:cNvSpPr/>
          <p:nvPr/>
        </p:nvSpPr>
        <p:spPr>
          <a:xfrm>
            <a:off x="8399370" y="51117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70" name="Oval 1369"/>
          <p:cNvSpPr/>
          <p:nvPr/>
        </p:nvSpPr>
        <p:spPr>
          <a:xfrm>
            <a:off x="8307932" y="509552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71" name="Oval 1370"/>
          <p:cNvSpPr/>
          <p:nvPr/>
        </p:nvSpPr>
        <p:spPr>
          <a:xfrm>
            <a:off x="8086951" y="508852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72" name="Oval 1371"/>
          <p:cNvSpPr/>
          <p:nvPr/>
        </p:nvSpPr>
        <p:spPr>
          <a:xfrm>
            <a:off x="8239351" y="483686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73" name="Oval 1372"/>
          <p:cNvSpPr/>
          <p:nvPr/>
        </p:nvSpPr>
        <p:spPr>
          <a:xfrm>
            <a:off x="8391751" y="498926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74" name="Oval 1373"/>
          <p:cNvSpPr/>
          <p:nvPr/>
        </p:nvSpPr>
        <p:spPr>
          <a:xfrm>
            <a:off x="8551770" y="518364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75" name="Oval 1374"/>
          <p:cNvSpPr/>
          <p:nvPr/>
        </p:nvSpPr>
        <p:spPr>
          <a:xfrm>
            <a:off x="8236513" y="529482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76" name="Oval 1375"/>
          <p:cNvSpPr/>
          <p:nvPr/>
        </p:nvSpPr>
        <p:spPr>
          <a:xfrm>
            <a:off x="8076842" y="525976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77" name="Oval 1376"/>
          <p:cNvSpPr/>
          <p:nvPr/>
        </p:nvSpPr>
        <p:spPr>
          <a:xfrm>
            <a:off x="8122560" y="522979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78" name="Oval 1377"/>
          <p:cNvSpPr/>
          <p:nvPr/>
        </p:nvSpPr>
        <p:spPr>
          <a:xfrm>
            <a:off x="8076842" y="51920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79" name="Oval 1378"/>
          <p:cNvSpPr/>
          <p:nvPr/>
        </p:nvSpPr>
        <p:spPr>
          <a:xfrm>
            <a:off x="8053982" y="521000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80" name="Oval 1379"/>
          <p:cNvSpPr/>
          <p:nvPr/>
        </p:nvSpPr>
        <p:spPr>
          <a:xfrm>
            <a:off x="8399370" y="51117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81" name="Oval 1380"/>
          <p:cNvSpPr/>
          <p:nvPr/>
        </p:nvSpPr>
        <p:spPr>
          <a:xfrm>
            <a:off x="8381642" y="52641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82" name="Oval 1381"/>
          <p:cNvSpPr/>
          <p:nvPr/>
        </p:nvSpPr>
        <p:spPr>
          <a:xfrm>
            <a:off x="7878737" y="530480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83" name="Oval 1382"/>
          <p:cNvSpPr/>
          <p:nvPr/>
        </p:nvSpPr>
        <p:spPr>
          <a:xfrm>
            <a:off x="8381642" y="52641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84" name="Oval 1383"/>
          <p:cNvSpPr/>
          <p:nvPr/>
        </p:nvSpPr>
        <p:spPr>
          <a:xfrm>
            <a:off x="8565947" y="500838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85" name="Oval 1384"/>
          <p:cNvSpPr/>
          <p:nvPr/>
        </p:nvSpPr>
        <p:spPr>
          <a:xfrm>
            <a:off x="8526961" y="502818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86" name="Oval 1385"/>
          <p:cNvSpPr/>
          <p:nvPr/>
        </p:nvSpPr>
        <p:spPr>
          <a:xfrm>
            <a:off x="8399370" y="51117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87" name="Oval 1386"/>
          <p:cNvSpPr/>
          <p:nvPr/>
        </p:nvSpPr>
        <p:spPr>
          <a:xfrm>
            <a:off x="8606527" y="504882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88" name="Oval 1387"/>
          <p:cNvSpPr/>
          <p:nvPr/>
        </p:nvSpPr>
        <p:spPr>
          <a:xfrm>
            <a:off x="8381642" y="52641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89" name="Oval 1388"/>
          <p:cNvSpPr/>
          <p:nvPr/>
        </p:nvSpPr>
        <p:spPr>
          <a:xfrm>
            <a:off x="8290204" y="524792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90" name="Oval 1389"/>
          <p:cNvSpPr/>
          <p:nvPr/>
        </p:nvSpPr>
        <p:spPr>
          <a:xfrm>
            <a:off x="7924457" y="521000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91" name="Oval 1390"/>
          <p:cNvSpPr/>
          <p:nvPr/>
        </p:nvSpPr>
        <p:spPr>
          <a:xfrm>
            <a:off x="8289138" y="529139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92" name="Oval 1391"/>
          <p:cNvSpPr/>
          <p:nvPr/>
        </p:nvSpPr>
        <p:spPr>
          <a:xfrm>
            <a:off x="8422229" y="501707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93" name="Oval 1392"/>
          <p:cNvSpPr/>
          <p:nvPr/>
        </p:nvSpPr>
        <p:spPr>
          <a:xfrm>
            <a:off x="8435166" y="504076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94" name="Oval 1393"/>
          <p:cNvSpPr/>
          <p:nvPr/>
        </p:nvSpPr>
        <p:spPr>
          <a:xfrm>
            <a:off x="8526961" y="502818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95" name="Oval 1394"/>
          <p:cNvSpPr/>
          <p:nvPr/>
        </p:nvSpPr>
        <p:spPr>
          <a:xfrm>
            <a:off x="8399370" y="51117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96" name="Oval 1395"/>
          <p:cNvSpPr/>
          <p:nvPr/>
        </p:nvSpPr>
        <p:spPr>
          <a:xfrm>
            <a:off x="7787282" y="503124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97" name="Oval 1396"/>
          <p:cNvSpPr/>
          <p:nvPr/>
        </p:nvSpPr>
        <p:spPr>
          <a:xfrm>
            <a:off x="8290204" y="524792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98" name="Oval 1397"/>
          <p:cNvSpPr/>
          <p:nvPr/>
        </p:nvSpPr>
        <p:spPr>
          <a:xfrm>
            <a:off x="8426128" y="500838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99" name="Oval 1398"/>
          <p:cNvSpPr/>
          <p:nvPr/>
        </p:nvSpPr>
        <p:spPr>
          <a:xfrm>
            <a:off x="8381642" y="52641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00" name="Oval 1399"/>
          <p:cNvSpPr/>
          <p:nvPr/>
        </p:nvSpPr>
        <p:spPr>
          <a:xfrm>
            <a:off x="8381642" y="52641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01" name="Oval 1400"/>
          <p:cNvSpPr/>
          <p:nvPr/>
        </p:nvSpPr>
        <p:spPr>
          <a:xfrm>
            <a:off x="8381642" y="52641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02" name="Oval 1401"/>
          <p:cNvSpPr/>
          <p:nvPr/>
        </p:nvSpPr>
        <p:spPr>
          <a:xfrm>
            <a:off x="8381642" y="52641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03" name="Oval 1402"/>
          <p:cNvSpPr/>
          <p:nvPr/>
        </p:nvSpPr>
        <p:spPr>
          <a:xfrm>
            <a:off x="8290204" y="524792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04" name="Oval 1403"/>
          <p:cNvSpPr/>
          <p:nvPr/>
        </p:nvSpPr>
        <p:spPr>
          <a:xfrm>
            <a:off x="8069223" y="524092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05" name="Oval 1404"/>
          <p:cNvSpPr/>
          <p:nvPr/>
        </p:nvSpPr>
        <p:spPr>
          <a:xfrm>
            <a:off x="8391751" y="498926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06" name="Oval 1405"/>
          <p:cNvSpPr/>
          <p:nvPr/>
        </p:nvSpPr>
        <p:spPr>
          <a:xfrm>
            <a:off x="8544151" y="51416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07" name="Oval 1406"/>
          <p:cNvSpPr/>
          <p:nvPr/>
        </p:nvSpPr>
        <p:spPr>
          <a:xfrm>
            <a:off x="8534042" y="533604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08" name="Oval 1407"/>
          <p:cNvSpPr/>
          <p:nvPr/>
        </p:nvSpPr>
        <p:spPr>
          <a:xfrm>
            <a:off x="8388913" y="544722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09" name="Oval 1408"/>
          <p:cNvSpPr/>
          <p:nvPr/>
        </p:nvSpPr>
        <p:spPr>
          <a:xfrm>
            <a:off x="8229242" y="541216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10" name="Oval 1409"/>
          <p:cNvSpPr/>
          <p:nvPr/>
        </p:nvSpPr>
        <p:spPr>
          <a:xfrm>
            <a:off x="8274960" y="538219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11" name="Oval 1410"/>
          <p:cNvSpPr/>
          <p:nvPr/>
        </p:nvSpPr>
        <p:spPr>
          <a:xfrm>
            <a:off x="8229242" y="53444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12" name="Oval 1411"/>
          <p:cNvSpPr/>
          <p:nvPr/>
        </p:nvSpPr>
        <p:spPr>
          <a:xfrm>
            <a:off x="8206382" y="536240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13" name="Oval 1412"/>
          <p:cNvSpPr/>
          <p:nvPr/>
        </p:nvSpPr>
        <p:spPr>
          <a:xfrm>
            <a:off x="8381642" y="52641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14" name="Oval 1413"/>
          <p:cNvSpPr/>
          <p:nvPr/>
        </p:nvSpPr>
        <p:spPr>
          <a:xfrm>
            <a:off x="8534042" y="54165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15" name="Oval 1414"/>
          <p:cNvSpPr/>
          <p:nvPr/>
        </p:nvSpPr>
        <p:spPr>
          <a:xfrm>
            <a:off x="8031137" y="545720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16" name="Oval 1415"/>
          <p:cNvSpPr/>
          <p:nvPr/>
        </p:nvSpPr>
        <p:spPr>
          <a:xfrm>
            <a:off x="8534042" y="54165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17" name="Oval 1416"/>
          <p:cNvSpPr/>
          <p:nvPr/>
        </p:nvSpPr>
        <p:spPr>
          <a:xfrm>
            <a:off x="8718347" y="516078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18" name="Oval 1417"/>
          <p:cNvSpPr/>
          <p:nvPr/>
        </p:nvSpPr>
        <p:spPr>
          <a:xfrm>
            <a:off x="8679361" y="518058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19" name="Oval 1418"/>
          <p:cNvSpPr/>
          <p:nvPr/>
        </p:nvSpPr>
        <p:spPr>
          <a:xfrm>
            <a:off x="8381642" y="52641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20" name="Oval 1419"/>
          <p:cNvSpPr/>
          <p:nvPr/>
        </p:nvSpPr>
        <p:spPr>
          <a:xfrm>
            <a:off x="8588799" y="520122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21" name="Oval 1420"/>
          <p:cNvSpPr/>
          <p:nvPr/>
        </p:nvSpPr>
        <p:spPr>
          <a:xfrm>
            <a:off x="8534042" y="54165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22" name="Oval 1421"/>
          <p:cNvSpPr/>
          <p:nvPr/>
        </p:nvSpPr>
        <p:spPr>
          <a:xfrm>
            <a:off x="8442604" y="540032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23" name="Oval 1422"/>
          <p:cNvSpPr/>
          <p:nvPr/>
        </p:nvSpPr>
        <p:spPr>
          <a:xfrm>
            <a:off x="8076857" y="536240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24" name="Oval 1423"/>
          <p:cNvSpPr/>
          <p:nvPr/>
        </p:nvSpPr>
        <p:spPr>
          <a:xfrm>
            <a:off x="8441538" y="544379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25" name="Oval 1424"/>
          <p:cNvSpPr/>
          <p:nvPr/>
        </p:nvSpPr>
        <p:spPr>
          <a:xfrm>
            <a:off x="8574629" y="516947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26" name="Oval 1425"/>
          <p:cNvSpPr/>
          <p:nvPr/>
        </p:nvSpPr>
        <p:spPr>
          <a:xfrm>
            <a:off x="8417438" y="519316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27" name="Oval 1426"/>
          <p:cNvSpPr/>
          <p:nvPr/>
        </p:nvSpPr>
        <p:spPr>
          <a:xfrm>
            <a:off x="8679361" y="518058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28" name="Oval 1427"/>
          <p:cNvSpPr/>
          <p:nvPr/>
        </p:nvSpPr>
        <p:spPr>
          <a:xfrm>
            <a:off x="8381642" y="52641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29" name="Oval 1428"/>
          <p:cNvSpPr/>
          <p:nvPr/>
        </p:nvSpPr>
        <p:spPr>
          <a:xfrm>
            <a:off x="8109810" y="518364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30" name="Oval 1429"/>
          <p:cNvSpPr/>
          <p:nvPr/>
        </p:nvSpPr>
        <p:spPr>
          <a:xfrm>
            <a:off x="8442604" y="540032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31" name="Oval 1430"/>
          <p:cNvSpPr/>
          <p:nvPr/>
        </p:nvSpPr>
        <p:spPr>
          <a:xfrm>
            <a:off x="8578528" y="516078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32" name="Oval 1431"/>
          <p:cNvSpPr/>
          <p:nvPr/>
        </p:nvSpPr>
        <p:spPr>
          <a:xfrm>
            <a:off x="8534042" y="54165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33" name="Oval 1432"/>
          <p:cNvSpPr/>
          <p:nvPr/>
        </p:nvSpPr>
        <p:spPr>
          <a:xfrm>
            <a:off x="8534042" y="54165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34" name="Oval 1433"/>
          <p:cNvSpPr/>
          <p:nvPr/>
        </p:nvSpPr>
        <p:spPr>
          <a:xfrm>
            <a:off x="8534042" y="54165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35" name="Oval 1434"/>
          <p:cNvSpPr/>
          <p:nvPr/>
        </p:nvSpPr>
        <p:spPr>
          <a:xfrm>
            <a:off x="8534042" y="54165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36" name="Oval 1435"/>
          <p:cNvSpPr/>
          <p:nvPr/>
        </p:nvSpPr>
        <p:spPr>
          <a:xfrm>
            <a:off x="8442604" y="540032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37" name="Oval 1436"/>
          <p:cNvSpPr/>
          <p:nvPr/>
        </p:nvSpPr>
        <p:spPr>
          <a:xfrm>
            <a:off x="8221623" y="539332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38" name="Oval 1437"/>
          <p:cNvSpPr/>
          <p:nvPr/>
        </p:nvSpPr>
        <p:spPr>
          <a:xfrm>
            <a:off x="8544151" y="51416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39" name="Oval 1438"/>
          <p:cNvSpPr/>
          <p:nvPr/>
        </p:nvSpPr>
        <p:spPr>
          <a:xfrm>
            <a:off x="8526423" y="52940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40" name="Oval 1439"/>
          <p:cNvSpPr/>
          <p:nvPr/>
        </p:nvSpPr>
        <p:spPr>
          <a:xfrm>
            <a:off x="8534042" y="464490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41" name="Oval 1440"/>
          <p:cNvSpPr/>
          <p:nvPr/>
        </p:nvSpPr>
        <p:spPr>
          <a:xfrm>
            <a:off x="8559041" y="475607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42" name="Oval 1441"/>
          <p:cNvSpPr/>
          <p:nvPr/>
        </p:nvSpPr>
        <p:spPr>
          <a:xfrm>
            <a:off x="8229242" y="472101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43" name="Oval 1442"/>
          <p:cNvSpPr/>
          <p:nvPr/>
        </p:nvSpPr>
        <p:spPr>
          <a:xfrm>
            <a:off x="8955805" y="471065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44" name="Oval 1443"/>
          <p:cNvSpPr/>
          <p:nvPr/>
        </p:nvSpPr>
        <p:spPr>
          <a:xfrm>
            <a:off x="8274960" y="469104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45" name="Oval 1444"/>
          <p:cNvSpPr/>
          <p:nvPr/>
        </p:nvSpPr>
        <p:spPr>
          <a:xfrm>
            <a:off x="8229242" y="465332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46" name="Oval 1445"/>
          <p:cNvSpPr/>
          <p:nvPr/>
        </p:nvSpPr>
        <p:spPr>
          <a:xfrm>
            <a:off x="8206382" y="467125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47" name="Oval 1446"/>
          <p:cNvSpPr/>
          <p:nvPr/>
        </p:nvSpPr>
        <p:spPr>
          <a:xfrm>
            <a:off x="8381642" y="457304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48" name="Oval 1447"/>
          <p:cNvSpPr/>
          <p:nvPr/>
        </p:nvSpPr>
        <p:spPr>
          <a:xfrm>
            <a:off x="8534042" y="472544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49" name="Oval 1448"/>
          <p:cNvSpPr/>
          <p:nvPr/>
        </p:nvSpPr>
        <p:spPr>
          <a:xfrm>
            <a:off x="8534042" y="472544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50" name="Oval 1449"/>
          <p:cNvSpPr/>
          <p:nvPr/>
        </p:nvSpPr>
        <p:spPr>
          <a:xfrm>
            <a:off x="8902286" y="471065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51" name="Oval 1450"/>
          <p:cNvSpPr/>
          <p:nvPr/>
        </p:nvSpPr>
        <p:spPr>
          <a:xfrm>
            <a:off x="9366960" y="475673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52" name="Oval 1451"/>
          <p:cNvSpPr/>
          <p:nvPr/>
        </p:nvSpPr>
        <p:spPr>
          <a:xfrm>
            <a:off x="9327974" y="477652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53" name="Oval 1452"/>
          <p:cNvSpPr/>
          <p:nvPr/>
        </p:nvSpPr>
        <p:spPr>
          <a:xfrm>
            <a:off x="8381642" y="457304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54" name="Oval 1453"/>
          <p:cNvSpPr/>
          <p:nvPr/>
        </p:nvSpPr>
        <p:spPr>
          <a:xfrm>
            <a:off x="9103073" y="479876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55" name="Oval 1454"/>
          <p:cNvSpPr/>
          <p:nvPr/>
        </p:nvSpPr>
        <p:spPr>
          <a:xfrm>
            <a:off x="9407540" y="479717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56" name="Oval 1455"/>
          <p:cNvSpPr/>
          <p:nvPr/>
        </p:nvSpPr>
        <p:spPr>
          <a:xfrm>
            <a:off x="8534042" y="472544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57" name="Oval 1456"/>
          <p:cNvSpPr/>
          <p:nvPr/>
        </p:nvSpPr>
        <p:spPr>
          <a:xfrm>
            <a:off x="8442604" y="470917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58" name="Oval 1457"/>
          <p:cNvSpPr/>
          <p:nvPr/>
        </p:nvSpPr>
        <p:spPr>
          <a:xfrm>
            <a:off x="9080213" y="479424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59" name="Oval 1458"/>
          <p:cNvSpPr/>
          <p:nvPr/>
        </p:nvSpPr>
        <p:spPr>
          <a:xfrm>
            <a:off x="8611666" y="475264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60" name="Oval 1459"/>
          <p:cNvSpPr/>
          <p:nvPr/>
        </p:nvSpPr>
        <p:spPr>
          <a:xfrm>
            <a:off x="9223242" y="476541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61" name="Oval 1460"/>
          <p:cNvSpPr/>
          <p:nvPr/>
        </p:nvSpPr>
        <p:spPr>
          <a:xfrm>
            <a:off x="9236179" y="478910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62" name="Oval 1461"/>
          <p:cNvSpPr/>
          <p:nvPr/>
        </p:nvSpPr>
        <p:spPr>
          <a:xfrm>
            <a:off x="9327974" y="477652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63" name="Oval 1462"/>
          <p:cNvSpPr/>
          <p:nvPr/>
        </p:nvSpPr>
        <p:spPr>
          <a:xfrm>
            <a:off x="8381642" y="457304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64" name="Oval 1463"/>
          <p:cNvSpPr/>
          <p:nvPr/>
        </p:nvSpPr>
        <p:spPr>
          <a:xfrm>
            <a:off x="8442604" y="470917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65" name="Oval 1464"/>
          <p:cNvSpPr/>
          <p:nvPr/>
        </p:nvSpPr>
        <p:spPr>
          <a:xfrm>
            <a:off x="9227141" y="475673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66" name="Oval 1465"/>
          <p:cNvSpPr/>
          <p:nvPr/>
        </p:nvSpPr>
        <p:spPr>
          <a:xfrm>
            <a:off x="8534042" y="472544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67" name="Oval 1466"/>
          <p:cNvSpPr/>
          <p:nvPr/>
        </p:nvSpPr>
        <p:spPr>
          <a:xfrm>
            <a:off x="8534042" y="472544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68" name="Oval 1467"/>
          <p:cNvSpPr/>
          <p:nvPr/>
        </p:nvSpPr>
        <p:spPr>
          <a:xfrm>
            <a:off x="8534042" y="472544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69" name="Oval 1468"/>
          <p:cNvSpPr/>
          <p:nvPr/>
        </p:nvSpPr>
        <p:spPr>
          <a:xfrm>
            <a:off x="8534042" y="472544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70" name="Oval 1469"/>
          <p:cNvSpPr/>
          <p:nvPr/>
        </p:nvSpPr>
        <p:spPr>
          <a:xfrm>
            <a:off x="8442604" y="470917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71" name="Oval 1470"/>
          <p:cNvSpPr/>
          <p:nvPr/>
        </p:nvSpPr>
        <p:spPr>
          <a:xfrm>
            <a:off x="8221623" y="470217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72" name="Oval 1471"/>
          <p:cNvSpPr/>
          <p:nvPr/>
        </p:nvSpPr>
        <p:spPr>
          <a:xfrm>
            <a:off x="9317346" y="472190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73" name="Oval 1472"/>
          <p:cNvSpPr/>
          <p:nvPr/>
        </p:nvSpPr>
        <p:spPr>
          <a:xfrm>
            <a:off x="9424026" y="476590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74" name="Oval 1473"/>
          <p:cNvSpPr/>
          <p:nvPr/>
        </p:nvSpPr>
        <p:spPr>
          <a:xfrm>
            <a:off x="9593793" y="439925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75" name="Oval 1474"/>
          <p:cNvSpPr/>
          <p:nvPr/>
        </p:nvSpPr>
        <p:spPr>
          <a:xfrm>
            <a:off x="9597337" y="479069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76" name="Oval 1475"/>
          <p:cNvSpPr/>
          <p:nvPr/>
        </p:nvSpPr>
        <p:spPr>
          <a:xfrm>
            <a:off x="8651005" y="458721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77" name="Oval 1476"/>
          <p:cNvSpPr/>
          <p:nvPr/>
        </p:nvSpPr>
        <p:spPr>
          <a:xfrm>
            <a:off x="9774546" y="482530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78" name="Oval 1477"/>
          <p:cNvSpPr/>
          <p:nvPr/>
        </p:nvSpPr>
        <p:spPr>
          <a:xfrm>
            <a:off x="9676903" y="481134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79" name="Oval 1478"/>
          <p:cNvSpPr/>
          <p:nvPr/>
        </p:nvSpPr>
        <p:spPr>
          <a:xfrm>
            <a:off x="9378308" y="485803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80" name="Oval 1479"/>
          <p:cNvSpPr/>
          <p:nvPr/>
        </p:nvSpPr>
        <p:spPr>
          <a:xfrm>
            <a:off x="8757685" y="463121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81" name="Oval 1480"/>
          <p:cNvSpPr/>
          <p:nvPr/>
        </p:nvSpPr>
        <p:spPr>
          <a:xfrm>
            <a:off x="8338586" y="456394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82" name="Oval 1481"/>
          <p:cNvSpPr/>
          <p:nvPr/>
        </p:nvSpPr>
        <p:spPr>
          <a:xfrm>
            <a:off x="9424025" y="475035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83" name="Oval 1482"/>
          <p:cNvSpPr/>
          <p:nvPr/>
        </p:nvSpPr>
        <p:spPr>
          <a:xfrm>
            <a:off x="8930996" y="446436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84" name="Oval 1483"/>
          <p:cNvSpPr/>
          <p:nvPr/>
        </p:nvSpPr>
        <p:spPr>
          <a:xfrm>
            <a:off x="8973533" y="473961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85" name="Oval 1484"/>
          <p:cNvSpPr/>
          <p:nvPr/>
        </p:nvSpPr>
        <p:spPr>
          <a:xfrm>
            <a:off x="8711967" y="472334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86" name="Oval 1485"/>
          <p:cNvSpPr/>
          <p:nvPr/>
        </p:nvSpPr>
        <p:spPr>
          <a:xfrm>
            <a:off x="9080213" y="478361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87" name="Oval 1486"/>
          <p:cNvSpPr/>
          <p:nvPr/>
        </p:nvSpPr>
        <p:spPr>
          <a:xfrm>
            <a:off x="8374023" y="445052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88" name="Oval 1487"/>
          <p:cNvSpPr/>
          <p:nvPr/>
        </p:nvSpPr>
        <p:spPr>
          <a:xfrm>
            <a:off x="8757684" y="461566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89" name="Oval 1488"/>
          <p:cNvSpPr/>
          <p:nvPr/>
        </p:nvSpPr>
        <p:spPr>
          <a:xfrm>
            <a:off x="9034495" y="487574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90" name="Oval 1489"/>
          <p:cNvSpPr/>
          <p:nvPr/>
        </p:nvSpPr>
        <p:spPr>
          <a:xfrm>
            <a:off x="8526423" y="460292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91" name="Oval 1490"/>
          <p:cNvSpPr/>
          <p:nvPr/>
        </p:nvSpPr>
        <p:spPr>
          <a:xfrm>
            <a:off x="9080212" y="476806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92" name="Oval 1491"/>
          <p:cNvSpPr/>
          <p:nvPr/>
        </p:nvSpPr>
        <p:spPr>
          <a:xfrm>
            <a:off x="8856570" y="479730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93" name="Oval 1492"/>
          <p:cNvSpPr/>
          <p:nvPr/>
        </p:nvSpPr>
        <p:spPr>
          <a:xfrm>
            <a:off x="8551770" y="487341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94" name="Oval 1493"/>
          <p:cNvSpPr/>
          <p:nvPr/>
        </p:nvSpPr>
        <p:spPr>
          <a:xfrm>
            <a:off x="8597488" y="484344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95" name="Oval 1494"/>
          <p:cNvSpPr/>
          <p:nvPr/>
        </p:nvSpPr>
        <p:spPr>
          <a:xfrm>
            <a:off x="8551770" y="480572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96" name="Oval 1495"/>
          <p:cNvSpPr/>
          <p:nvPr/>
        </p:nvSpPr>
        <p:spPr>
          <a:xfrm>
            <a:off x="8528910" y="482365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97" name="Oval 1496"/>
          <p:cNvSpPr/>
          <p:nvPr/>
        </p:nvSpPr>
        <p:spPr>
          <a:xfrm>
            <a:off x="8534042" y="472544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98" name="Oval 1497"/>
          <p:cNvSpPr/>
          <p:nvPr/>
        </p:nvSpPr>
        <p:spPr>
          <a:xfrm>
            <a:off x="8856570" y="487784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99" name="Oval 1498"/>
          <p:cNvSpPr/>
          <p:nvPr/>
        </p:nvSpPr>
        <p:spPr>
          <a:xfrm>
            <a:off x="8856570" y="487784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00" name="Oval 1499"/>
          <p:cNvSpPr/>
          <p:nvPr/>
        </p:nvSpPr>
        <p:spPr>
          <a:xfrm>
            <a:off x="8700619" y="462204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01" name="Oval 1500"/>
          <p:cNvSpPr/>
          <p:nvPr/>
        </p:nvSpPr>
        <p:spPr>
          <a:xfrm>
            <a:off x="8661633" y="464183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02" name="Oval 1501"/>
          <p:cNvSpPr/>
          <p:nvPr/>
        </p:nvSpPr>
        <p:spPr>
          <a:xfrm>
            <a:off x="8534042" y="472544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03" name="Oval 1502"/>
          <p:cNvSpPr/>
          <p:nvPr/>
        </p:nvSpPr>
        <p:spPr>
          <a:xfrm>
            <a:off x="8741199" y="466247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04" name="Oval 1503"/>
          <p:cNvSpPr/>
          <p:nvPr/>
        </p:nvSpPr>
        <p:spPr>
          <a:xfrm>
            <a:off x="8856570" y="487784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05" name="Oval 1504"/>
          <p:cNvSpPr/>
          <p:nvPr/>
        </p:nvSpPr>
        <p:spPr>
          <a:xfrm>
            <a:off x="8765132" y="486157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06" name="Oval 1505"/>
          <p:cNvSpPr/>
          <p:nvPr/>
        </p:nvSpPr>
        <p:spPr>
          <a:xfrm>
            <a:off x="8399385" y="482365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07" name="Oval 1506"/>
          <p:cNvSpPr/>
          <p:nvPr/>
        </p:nvSpPr>
        <p:spPr>
          <a:xfrm>
            <a:off x="8556901" y="463072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08" name="Oval 1507"/>
          <p:cNvSpPr/>
          <p:nvPr/>
        </p:nvSpPr>
        <p:spPr>
          <a:xfrm>
            <a:off x="8569838" y="465441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09" name="Oval 1508"/>
          <p:cNvSpPr/>
          <p:nvPr/>
        </p:nvSpPr>
        <p:spPr>
          <a:xfrm>
            <a:off x="8661633" y="464183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10" name="Oval 1509"/>
          <p:cNvSpPr/>
          <p:nvPr/>
        </p:nvSpPr>
        <p:spPr>
          <a:xfrm>
            <a:off x="8534042" y="472544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11" name="Oval 1510"/>
          <p:cNvSpPr/>
          <p:nvPr/>
        </p:nvSpPr>
        <p:spPr>
          <a:xfrm>
            <a:off x="8092082" y="464490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12" name="Oval 1511"/>
          <p:cNvSpPr/>
          <p:nvPr/>
        </p:nvSpPr>
        <p:spPr>
          <a:xfrm>
            <a:off x="8765132" y="486157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13" name="Oval 1512"/>
          <p:cNvSpPr/>
          <p:nvPr/>
        </p:nvSpPr>
        <p:spPr>
          <a:xfrm>
            <a:off x="8560800" y="462204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14" name="Oval 1513"/>
          <p:cNvSpPr/>
          <p:nvPr/>
        </p:nvSpPr>
        <p:spPr>
          <a:xfrm>
            <a:off x="8856570" y="487784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15" name="Oval 1514"/>
          <p:cNvSpPr/>
          <p:nvPr/>
        </p:nvSpPr>
        <p:spPr>
          <a:xfrm>
            <a:off x="8856570" y="487784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16" name="Oval 1515"/>
          <p:cNvSpPr/>
          <p:nvPr/>
        </p:nvSpPr>
        <p:spPr>
          <a:xfrm>
            <a:off x="8856570" y="487784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17" name="Oval 1516"/>
          <p:cNvSpPr/>
          <p:nvPr/>
        </p:nvSpPr>
        <p:spPr>
          <a:xfrm>
            <a:off x="8856570" y="487784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18" name="Oval 1517"/>
          <p:cNvSpPr/>
          <p:nvPr/>
        </p:nvSpPr>
        <p:spPr>
          <a:xfrm>
            <a:off x="8765132" y="486157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19" name="Oval 1518"/>
          <p:cNvSpPr/>
          <p:nvPr/>
        </p:nvSpPr>
        <p:spPr>
          <a:xfrm>
            <a:off x="8544151" y="485457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20" name="Oval 1519"/>
          <p:cNvSpPr/>
          <p:nvPr/>
        </p:nvSpPr>
        <p:spPr>
          <a:xfrm>
            <a:off x="8526423" y="460292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21" name="Oval 1520"/>
          <p:cNvSpPr/>
          <p:nvPr/>
        </p:nvSpPr>
        <p:spPr>
          <a:xfrm>
            <a:off x="8848951" y="475532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22" name="Oval 1521"/>
          <p:cNvSpPr/>
          <p:nvPr/>
        </p:nvSpPr>
        <p:spPr>
          <a:xfrm>
            <a:off x="8856570" y="487784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23" name="Oval 1522"/>
          <p:cNvSpPr/>
          <p:nvPr/>
        </p:nvSpPr>
        <p:spPr>
          <a:xfrm>
            <a:off x="9023147" y="477444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24" name="Oval 1523"/>
          <p:cNvSpPr/>
          <p:nvPr/>
        </p:nvSpPr>
        <p:spPr>
          <a:xfrm>
            <a:off x="8984161" y="479423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25" name="Oval 1524"/>
          <p:cNvSpPr/>
          <p:nvPr/>
        </p:nvSpPr>
        <p:spPr>
          <a:xfrm>
            <a:off x="8856570" y="487784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26" name="Oval 1525"/>
          <p:cNvSpPr/>
          <p:nvPr/>
        </p:nvSpPr>
        <p:spPr>
          <a:xfrm>
            <a:off x="9063727" y="481487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27" name="Oval 1526"/>
          <p:cNvSpPr/>
          <p:nvPr/>
        </p:nvSpPr>
        <p:spPr>
          <a:xfrm>
            <a:off x="8879429" y="478312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28" name="Oval 1527"/>
          <p:cNvSpPr/>
          <p:nvPr/>
        </p:nvSpPr>
        <p:spPr>
          <a:xfrm>
            <a:off x="8892366" y="480681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29" name="Oval 1528"/>
          <p:cNvSpPr/>
          <p:nvPr/>
        </p:nvSpPr>
        <p:spPr>
          <a:xfrm>
            <a:off x="8984161" y="479423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30" name="Oval 1529"/>
          <p:cNvSpPr/>
          <p:nvPr/>
        </p:nvSpPr>
        <p:spPr>
          <a:xfrm>
            <a:off x="8856570" y="487784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31" name="Oval 1530"/>
          <p:cNvSpPr/>
          <p:nvPr/>
        </p:nvSpPr>
        <p:spPr>
          <a:xfrm>
            <a:off x="8414610" y="479730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32" name="Oval 1531"/>
          <p:cNvSpPr/>
          <p:nvPr/>
        </p:nvSpPr>
        <p:spPr>
          <a:xfrm>
            <a:off x="9191672" y="441295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33" name="Oval 1532"/>
          <p:cNvSpPr/>
          <p:nvPr/>
        </p:nvSpPr>
        <p:spPr>
          <a:xfrm>
            <a:off x="8848951" y="475532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34" name="Oval 1533"/>
          <p:cNvSpPr/>
          <p:nvPr/>
        </p:nvSpPr>
        <p:spPr>
          <a:xfrm>
            <a:off x="8856570" y="505249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35" name="Oval 1534"/>
          <p:cNvSpPr/>
          <p:nvPr/>
        </p:nvSpPr>
        <p:spPr>
          <a:xfrm>
            <a:off x="8711441" y="516367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36" name="Oval 1535"/>
          <p:cNvSpPr/>
          <p:nvPr/>
        </p:nvSpPr>
        <p:spPr>
          <a:xfrm>
            <a:off x="8551770" y="512860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37" name="Oval 1536"/>
          <p:cNvSpPr/>
          <p:nvPr/>
        </p:nvSpPr>
        <p:spPr>
          <a:xfrm>
            <a:off x="9278333" y="511825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38" name="Oval 1537"/>
          <p:cNvSpPr/>
          <p:nvPr/>
        </p:nvSpPr>
        <p:spPr>
          <a:xfrm>
            <a:off x="8597488" y="509864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39" name="Oval 1538"/>
          <p:cNvSpPr/>
          <p:nvPr/>
        </p:nvSpPr>
        <p:spPr>
          <a:xfrm>
            <a:off x="8551770" y="506091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40" name="Oval 1539"/>
          <p:cNvSpPr/>
          <p:nvPr/>
        </p:nvSpPr>
        <p:spPr>
          <a:xfrm>
            <a:off x="8528910" y="507884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41" name="Oval 1540"/>
          <p:cNvSpPr/>
          <p:nvPr/>
        </p:nvSpPr>
        <p:spPr>
          <a:xfrm>
            <a:off x="8704170" y="498063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42" name="Oval 1541"/>
          <p:cNvSpPr/>
          <p:nvPr/>
        </p:nvSpPr>
        <p:spPr>
          <a:xfrm>
            <a:off x="8856570" y="513303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43" name="Oval 1542"/>
          <p:cNvSpPr/>
          <p:nvPr/>
        </p:nvSpPr>
        <p:spPr>
          <a:xfrm>
            <a:off x="8856570" y="513303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44" name="Oval 1543"/>
          <p:cNvSpPr/>
          <p:nvPr/>
        </p:nvSpPr>
        <p:spPr>
          <a:xfrm>
            <a:off x="9224814" y="511825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45" name="Oval 1544"/>
          <p:cNvSpPr/>
          <p:nvPr/>
        </p:nvSpPr>
        <p:spPr>
          <a:xfrm>
            <a:off x="8870747" y="487723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46" name="Oval 1545"/>
          <p:cNvSpPr/>
          <p:nvPr/>
        </p:nvSpPr>
        <p:spPr>
          <a:xfrm>
            <a:off x="8831761" y="489702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47" name="Oval 1546"/>
          <p:cNvSpPr/>
          <p:nvPr/>
        </p:nvSpPr>
        <p:spPr>
          <a:xfrm>
            <a:off x="8704170" y="498063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48" name="Oval 1547"/>
          <p:cNvSpPr/>
          <p:nvPr/>
        </p:nvSpPr>
        <p:spPr>
          <a:xfrm>
            <a:off x="9085345" y="520635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49" name="Oval 1548"/>
          <p:cNvSpPr/>
          <p:nvPr/>
        </p:nvSpPr>
        <p:spPr>
          <a:xfrm>
            <a:off x="8911327" y="491767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50" name="Oval 1549"/>
          <p:cNvSpPr/>
          <p:nvPr/>
        </p:nvSpPr>
        <p:spPr>
          <a:xfrm>
            <a:off x="8856570" y="513303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51" name="Oval 1550"/>
          <p:cNvSpPr/>
          <p:nvPr/>
        </p:nvSpPr>
        <p:spPr>
          <a:xfrm>
            <a:off x="8765132" y="511676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52" name="Oval 1551"/>
          <p:cNvSpPr/>
          <p:nvPr/>
        </p:nvSpPr>
        <p:spPr>
          <a:xfrm>
            <a:off x="9062485" y="520183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53" name="Oval 1552"/>
          <p:cNvSpPr/>
          <p:nvPr/>
        </p:nvSpPr>
        <p:spPr>
          <a:xfrm>
            <a:off x="8764066" y="516024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54" name="Oval 1553"/>
          <p:cNvSpPr/>
          <p:nvPr/>
        </p:nvSpPr>
        <p:spPr>
          <a:xfrm>
            <a:off x="8727029" y="488591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55" name="Oval 1554"/>
          <p:cNvSpPr/>
          <p:nvPr/>
        </p:nvSpPr>
        <p:spPr>
          <a:xfrm>
            <a:off x="8739966" y="490961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56" name="Oval 1555"/>
          <p:cNvSpPr/>
          <p:nvPr/>
        </p:nvSpPr>
        <p:spPr>
          <a:xfrm>
            <a:off x="8831761" y="489702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57" name="Oval 1556"/>
          <p:cNvSpPr/>
          <p:nvPr/>
        </p:nvSpPr>
        <p:spPr>
          <a:xfrm>
            <a:off x="8704170" y="498063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58" name="Oval 1557"/>
          <p:cNvSpPr/>
          <p:nvPr/>
        </p:nvSpPr>
        <p:spPr>
          <a:xfrm>
            <a:off x="8765132" y="511676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59" name="Oval 1558"/>
          <p:cNvSpPr/>
          <p:nvPr/>
        </p:nvSpPr>
        <p:spPr>
          <a:xfrm>
            <a:off x="8730928" y="487723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60" name="Oval 1559"/>
          <p:cNvSpPr/>
          <p:nvPr/>
        </p:nvSpPr>
        <p:spPr>
          <a:xfrm>
            <a:off x="8856570" y="513303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61" name="Oval 1560"/>
          <p:cNvSpPr/>
          <p:nvPr/>
        </p:nvSpPr>
        <p:spPr>
          <a:xfrm>
            <a:off x="8856570" y="513303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62" name="Oval 1561"/>
          <p:cNvSpPr/>
          <p:nvPr/>
        </p:nvSpPr>
        <p:spPr>
          <a:xfrm>
            <a:off x="8856570" y="513303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63" name="Oval 1562"/>
          <p:cNvSpPr/>
          <p:nvPr/>
        </p:nvSpPr>
        <p:spPr>
          <a:xfrm>
            <a:off x="8856570" y="513303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64" name="Oval 1563"/>
          <p:cNvSpPr/>
          <p:nvPr/>
        </p:nvSpPr>
        <p:spPr>
          <a:xfrm>
            <a:off x="8765132" y="511676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65" name="Oval 1564"/>
          <p:cNvSpPr/>
          <p:nvPr/>
        </p:nvSpPr>
        <p:spPr>
          <a:xfrm>
            <a:off x="8544151" y="510976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66" name="Oval 1565"/>
          <p:cNvSpPr/>
          <p:nvPr/>
        </p:nvSpPr>
        <p:spPr>
          <a:xfrm>
            <a:off x="8821133" y="484240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67" name="Oval 1566"/>
          <p:cNvSpPr/>
          <p:nvPr/>
        </p:nvSpPr>
        <p:spPr>
          <a:xfrm>
            <a:off x="8927813" y="488640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68" name="Oval 1567"/>
          <p:cNvSpPr/>
          <p:nvPr/>
        </p:nvSpPr>
        <p:spPr>
          <a:xfrm>
            <a:off x="9140110" y="489140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69" name="Oval 1568"/>
          <p:cNvSpPr/>
          <p:nvPr/>
        </p:nvSpPr>
        <p:spPr>
          <a:xfrm>
            <a:off x="9101124" y="491119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70" name="Oval 1569"/>
          <p:cNvSpPr/>
          <p:nvPr/>
        </p:nvSpPr>
        <p:spPr>
          <a:xfrm>
            <a:off x="8973533" y="499480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71" name="Oval 1570"/>
          <p:cNvSpPr/>
          <p:nvPr/>
        </p:nvSpPr>
        <p:spPr>
          <a:xfrm>
            <a:off x="9278333" y="494580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72" name="Oval 1571"/>
          <p:cNvSpPr/>
          <p:nvPr/>
        </p:nvSpPr>
        <p:spPr>
          <a:xfrm>
            <a:off x="9180690" y="493184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73" name="Oval 1572"/>
          <p:cNvSpPr/>
          <p:nvPr/>
        </p:nvSpPr>
        <p:spPr>
          <a:xfrm>
            <a:off x="8882095" y="497853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74" name="Oval 1573"/>
          <p:cNvSpPr/>
          <p:nvPr/>
        </p:nvSpPr>
        <p:spPr>
          <a:xfrm>
            <a:off x="9080213" y="503880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75" name="Oval 1574"/>
          <p:cNvSpPr/>
          <p:nvPr/>
        </p:nvSpPr>
        <p:spPr>
          <a:xfrm>
            <a:off x="8661114" y="497153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76" name="Oval 1575"/>
          <p:cNvSpPr/>
          <p:nvPr/>
        </p:nvSpPr>
        <p:spPr>
          <a:xfrm>
            <a:off x="8927812" y="487085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77" name="Oval 1576"/>
          <p:cNvSpPr/>
          <p:nvPr/>
        </p:nvSpPr>
        <p:spPr>
          <a:xfrm>
            <a:off x="9253524" y="506359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78" name="Oval 1577"/>
          <p:cNvSpPr/>
          <p:nvPr/>
        </p:nvSpPr>
        <p:spPr>
          <a:xfrm>
            <a:off x="9125933" y="514720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79" name="Oval 1578"/>
          <p:cNvSpPr/>
          <p:nvPr/>
        </p:nvSpPr>
        <p:spPr>
          <a:xfrm>
            <a:off x="9034495" y="513093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80" name="Oval 1579"/>
          <p:cNvSpPr/>
          <p:nvPr/>
        </p:nvSpPr>
        <p:spPr>
          <a:xfrm>
            <a:off x="9062485" y="519120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81" name="Oval 1580"/>
          <p:cNvSpPr/>
          <p:nvPr/>
        </p:nvSpPr>
        <p:spPr>
          <a:xfrm>
            <a:off x="8696551" y="485811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82" name="Oval 1581"/>
          <p:cNvSpPr/>
          <p:nvPr/>
        </p:nvSpPr>
        <p:spPr>
          <a:xfrm>
            <a:off x="9080212" y="502325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83" name="Oval 1582"/>
          <p:cNvSpPr/>
          <p:nvPr/>
        </p:nvSpPr>
        <p:spPr>
          <a:xfrm>
            <a:off x="9016767" y="528333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84" name="Oval 1583"/>
          <p:cNvSpPr/>
          <p:nvPr/>
        </p:nvSpPr>
        <p:spPr>
          <a:xfrm>
            <a:off x="8848951" y="501051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85" name="Oval 1584"/>
          <p:cNvSpPr/>
          <p:nvPr/>
        </p:nvSpPr>
        <p:spPr>
          <a:xfrm>
            <a:off x="9232612" y="517565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86" name="Oval 1585"/>
          <p:cNvSpPr/>
          <p:nvPr/>
        </p:nvSpPr>
        <p:spPr>
          <a:xfrm>
            <a:off x="8838842" y="520489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87" name="Oval 1586"/>
          <p:cNvSpPr/>
          <p:nvPr/>
        </p:nvSpPr>
        <p:spPr>
          <a:xfrm>
            <a:off x="8534042" y="528100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88" name="Oval 1587"/>
          <p:cNvSpPr/>
          <p:nvPr/>
        </p:nvSpPr>
        <p:spPr>
          <a:xfrm>
            <a:off x="8579760" y="525104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89" name="Oval 1588"/>
          <p:cNvSpPr/>
          <p:nvPr/>
        </p:nvSpPr>
        <p:spPr>
          <a:xfrm>
            <a:off x="8534042" y="521331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90" name="Oval 1589"/>
          <p:cNvSpPr/>
          <p:nvPr/>
        </p:nvSpPr>
        <p:spPr>
          <a:xfrm>
            <a:off x="8511182" y="523124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91" name="Oval 1590"/>
          <p:cNvSpPr/>
          <p:nvPr/>
        </p:nvSpPr>
        <p:spPr>
          <a:xfrm>
            <a:off x="8856570" y="513303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92" name="Oval 1591"/>
          <p:cNvSpPr/>
          <p:nvPr/>
        </p:nvSpPr>
        <p:spPr>
          <a:xfrm>
            <a:off x="8838842" y="528543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93" name="Oval 1592"/>
          <p:cNvSpPr/>
          <p:nvPr/>
        </p:nvSpPr>
        <p:spPr>
          <a:xfrm>
            <a:off x="8838842" y="528543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94" name="Oval 1593"/>
          <p:cNvSpPr/>
          <p:nvPr/>
        </p:nvSpPr>
        <p:spPr>
          <a:xfrm>
            <a:off x="9023147" y="502963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95" name="Oval 1594"/>
          <p:cNvSpPr/>
          <p:nvPr/>
        </p:nvSpPr>
        <p:spPr>
          <a:xfrm>
            <a:off x="8984161" y="504942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96" name="Oval 1595"/>
          <p:cNvSpPr/>
          <p:nvPr/>
        </p:nvSpPr>
        <p:spPr>
          <a:xfrm>
            <a:off x="8856570" y="513303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97" name="Oval 1596"/>
          <p:cNvSpPr/>
          <p:nvPr/>
        </p:nvSpPr>
        <p:spPr>
          <a:xfrm>
            <a:off x="9063727" y="507007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98" name="Oval 1597"/>
          <p:cNvSpPr/>
          <p:nvPr/>
        </p:nvSpPr>
        <p:spPr>
          <a:xfrm>
            <a:off x="8838842" y="528543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99" name="Oval 1598"/>
          <p:cNvSpPr/>
          <p:nvPr/>
        </p:nvSpPr>
        <p:spPr>
          <a:xfrm>
            <a:off x="8747404" y="526916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00" name="Oval 1599"/>
          <p:cNvSpPr/>
          <p:nvPr/>
        </p:nvSpPr>
        <p:spPr>
          <a:xfrm>
            <a:off x="8381657" y="523124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01" name="Oval 1600"/>
          <p:cNvSpPr/>
          <p:nvPr/>
        </p:nvSpPr>
        <p:spPr>
          <a:xfrm>
            <a:off x="8879429" y="503831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02" name="Oval 1601"/>
          <p:cNvSpPr/>
          <p:nvPr/>
        </p:nvSpPr>
        <p:spPr>
          <a:xfrm>
            <a:off x="8892366" y="506201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03" name="Oval 1602"/>
          <p:cNvSpPr/>
          <p:nvPr/>
        </p:nvSpPr>
        <p:spPr>
          <a:xfrm>
            <a:off x="8984161" y="504942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04" name="Oval 1603"/>
          <p:cNvSpPr/>
          <p:nvPr/>
        </p:nvSpPr>
        <p:spPr>
          <a:xfrm>
            <a:off x="8856570" y="513303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05" name="Oval 1604"/>
          <p:cNvSpPr/>
          <p:nvPr/>
        </p:nvSpPr>
        <p:spPr>
          <a:xfrm>
            <a:off x="8414610" y="505249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06" name="Oval 1605"/>
          <p:cNvSpPr/>
          <p:nvPr/>
        </p:nvSpPr>
        <p:spPr>
          <a:xfrm>
            <a:off x="8747404" y="526916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07" name="Oval 1606"/>
          <p:cNvSpPr/>
          <p:nvPr/>
        </p:nvSpPr>
        <p:spPr>
          <a:xfrm>
            <a:off x="8883328" y="502963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08" name="Oval 1607"/>
          <p:cNvSpPr/>
          <p:nvPr/>
        </p:nvSpPr>
        <p:spPr>
          <a:xfrm>
            <a:off x="8838842" y="528543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09" name="Oval 1608"/>
          <p:cNvSpPr/>
          <p:nvPr/>
        </p:nvSpPr>
        <p:spPr>
          <a:xfrm>
            <a:off x="8838842" y="528543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10" name="Oval 1609"/>
          <p:cNvSpPr/>
          <p:nvPr/>
        </p:nvSpPr>
        <p:spPr>
          <a:xfrm>
            <a:off x="8838842" y="528543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11" name="Oval 1610"/>
          <p:cNvSpPr/>
          <p:nvPr/>
        </p:nvSpPr>
        <p:spPr>
          <a:xfrm>
            <a:off x="8838842" y="528543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12" name="Oval 1611"/>
          <p:cNvSpPr/>
          <p:nvPr/>
        </p:nvSpPr>
        <p:spPr>
          <a:xfrm>
            <a:off x="8747404" y="526916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13" name="Oval 1612"/>
          <p:cNvSpPr/>
          <p:nvPr/>
        </p:nvSpPr>
        <p:spPr>
          <a:xfrm>
            <a:off x="8526423" y="526216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14" name="Oval 1613"/>
          <p:cNvSpPr/>
          <p:nvPr/>
        </p:nvSpPr>
        <p:spPr>
          <a:xfrm>
            <a:off x="8848951" y="501051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15" name="Oval 1614"/>
          <p:cNvSpPr/>
          <p:nvPr/>
        </p:nvSpPr>
        <p:spPr>
          <a:xfrm>
            <a:off x="9001351" y="516291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16" name="Oval 1615"/>
          <p:cNvSpPr/>
          <p:nvPr/>
        </p:nvSpPr>
        <p:spPr>
          <a:xfrm>
            <a:off x="8838842" y="528543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17" name="Oval 1616"/>
          <p:cNvSpPr/>
          <p:nvPr/>
        </p:nvSpPr>
        <p:spPr>
          <a:xfrm>
            <a:off x="9175547" y="518203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18" name="Oval 1617"/>
          <p:cNvSpPr/>
          <p:nvPr/>
        </p:nvSpPr>
        <p:spPr>
          <a:xfrm>
            <a:off x="8966433" y="520182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19" name="Oval 1618"/>
          <p:cNvSpPr/>
          <p:nvPr/>
        </p:nvSpPr>
        <p:spPr>
          <a:xfrm>
            <a:off x="8838842" y="528543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20" name="Oval 1619"/>
          <p:cNvSpPr/>
          <p:nvPr/>
        </p:nvSpPr>
        <p:spPr>
          <a:xfrm>
            <a:off x="9045999" y="522247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21" name="Oval 1620"/>
          <p:cNvSpPr/>
          <p:nvPr/>
        </p:nvSpPr>
        <p:spPr>
          <a:xfrm>
            <a:off x="8861701" y="519071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22" name="Oval 1621"/>
          <p:cNvSpPr/>
          <p:nvPr/>
        </p:nvSpPr>
        <p:spPr>
          <a:xfrm>
            <a:off x="8874638" y="521441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23" name="Oval 1622"/>
          <p:cNvSpPr/>
          <p:nvPr/>
        </p:nvSpPr>
        <p:spPr>
          <a:xfrm>
            <a:off x="8966433" y="520182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24" name="Oval 1623"/>
          <p:cNvSpPr/>
          <p:nvPr/>
        </p:nvSpPr>
        <p:spPr>
          <a:xfrm>
            <a:off x="8838842" y="528543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25" name="Oval 1624"/>
          <p:cNvSpPr/>
          <p:nvPr/>
        </p:nvSpPr>
        <p:spPr>
          <a:xfrm>
            <a:off x="8396882" y="520489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26" name="Oval 1625"/>
          <p:cNvSpPr/>
          <p:nvPr/>
        </p:nvSpPr>
        <p:spPr>
          <a:xfrm>
            <a:off x="9035728" y="518203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27" name="Oval 1626"/>
          <p:cNvSpPr/>
          <p:nvPr/>
        </p:nvSpPr>
        <p:spPr>
          <a:xfrm>
            <a:off x="9001351" y="516291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28" name="Oval 1627"/>
          <p:cNvSpPr/>
          <p:nvPr/>
        </p:nvSpPr>
        <p:spPr>
          <a:xfrm>
            <a:off x="9638280" y="462155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29" name="Oval 1628"/>
          <p:cNvSpPr/>
          <p:nvPr/>
        </p:nvSpPr>
        <p:spPr>
          <a:xfrm>
            <a:off x="9956435" y="518367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30" name="Oval 1629"/>
          <p:cNvSpPr/>
          <p:nvPr/>
        </p:nvSpPr>
        <p:spPr>
          <a:xfrm>
            <a:off x="9739468" y="464392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31" name="Oval 1630"/>
          <p:cNvSpPr/>
          <p:nvPr/>
        </p:nvSpPr>
        <p:spPr>
          <a:xfrm>
            <a:off x="9661140" y="461594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32" name="Oval 1631"/>
          <p:cNvSpPr/>
          <p:nvPr/>
        </p:nvSpPr>
        <p:spPr>
          <a:xfrm>
            <a:off x="9795319" y="417543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33" name="Oval 1632"/>
          <p:cNvSpPr/>
          <p:nvPr/>
        </p:nvSpPr>
        <p:spPr>
          <a:xfrm>
            <a:off x="9615420" y="461704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34" name="Oval 1633"/>
          <p:cNvSpPr/>
          <p:nvPr/>
        </p:nvSpPr>
        <p:spPr>
          <a:xfrm>
            <a:off x="9805740" y="454091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35" name="Oval 1634"/>
          <p:cNvSpPr/>
          <p:nvPr/>
        </p:nvSpPr>
        <p:spPr>
          <a:xfrm>
            <a:off x="9902160" y="453993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36" name="Oval 1635"/>
          <p:cNvSpPr/>
          <p:nvPr/>
        </p:nvSpPr>
        <p:spPr>
          <a:xfrm>
            <a:off x="9739468" y="468645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37" name="Oval 1636"/>
          <p:cNvSpPr/>
          <p:nvPr/>
        </p:nvSpPr>
        <p:spPr>
          <a:xfrm>
            <a:off x="9661140" y="476506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38" name="Oval 1637"/>
          <p:cNvSpPr/>
          <p:nvPr/>
        </p:nvSpPr>
        <p:spPr>
          <a:xfrm>
            <a:off x="9790680" y="477395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39" name="Oval 1638"/>
          <p:cNvSpPr/>
          <p:nvPr/>
        </p:nvSpPr>
        <p:spPr>
          <a:xfrm>
            <a:off x="9876980" y="464516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40" name="Oval 1639"/>
          <p:cNvSpPr/>
          <p:nvPr/>
        </p:nvSpPr>
        <p:spPr>
          <a:xfrm>
            <a:off x="9891868" y="479632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41" name="Oval 1640"/>
          <p:cNvSpPr/>
          <p:nvPr/>
        </p:nvSpPr>
        <p:spPr>
          <a:xfrm>
            <a:off x="9813540" y="476834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42" name="Oval 1641"/>
          <p:cNvSpPr/>
          <p:nvPr/>
        </p:nvSpPr>
        <p:spPr>
          <a:xfrm>
            <a:off x="10029380" y="475503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43" name="Oval 1642"/>
          <p:cNvSpPr/>
          <p:nvPr/>
        </p:nvSpPr>
        <p:spPr>
          <a:xfrm>
            <a:off x="9615420" y="465957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44" name="Oval 1643"/>
          <p:cNvSpPr/>
          <p:nvPr/>
        </p:nvSpPr>
        <p:spPr>
          <a:xfrm>
            <a:off x="9767820" y="476944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45" name="Oval 1644"/>
          <p:cNvSpPr/>
          <p:nvPr/>
        </p:nvSpPr>
        <p:spPr>
          <a:xfrm>
            <a:off x="9958140" y="469331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46" name="Oval 1645"/>
          <p:cNvSpPr/>
          <p:nvPr/>
        </p:nvSpPr>
        <p:spPr>
          <a:xfrm>
            <a:off x="9891868" y="483885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47" name="Oval 1646"/>
          <p:cNvSpPr/>
          <p:nvPr/>
        </p:nvSpPr>
        <p:spPr>
          <a:xfrm>
            <a:off x="10029380" y="479756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48" name="Oval 1647"/>
          <p:cNvSpPr/>
          <p:nvPr/>
        </p:nvSpPr>
        <p:spPr>
          <a:xfrm>
            <a:off x="9767820" y="481197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49" name="Oval 1648"/>
          <p:cNvSpPr/>
          <p:nvPr/>
        </p:nvSpPr>
        <p:spPr>
          <a:xfrm>
            <a:off x="9848977" y="479020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50" name="Oval 1649"/>
          <p:cNvSpPr/>
          <p:nvPr/>
        </p:nvSpPr>
        <p:spPr>
          <a:xfrm>
            <a:off x="9696577" y="471835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51" name="Oval 1650"/>
          <p:cNvSpPr/>
          <p:nvPr/>
        </p:nvSpPr>
        <p:spPr>
          <a:xfrm>
            <a:off x="9863154" y="461494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52" name="Oval 1651"/>
          <p:cNvSpPr/>
          <p:nvPr/>
        </p:nvSpPr>
        <p:spPr>
          <a:xfrm>
            <a:off x="9824168" y="463474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53" name="Oval 1652"/>
          <p:cNvSpPr/>
          <p:nvPr/>
        </p:nvSpPr>
        <p:spPr>
          <a:xfrm>
            <a:off x="9696577" y="471835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54" name="Oval 1653"/>
          <p:cNvSpPr/>
          <p:nvPr/>
        </p:nvSpPr>
        <p:spPr>
          <a:xfrm>
            <a:off x="9903734" y="465538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55" name="Oval 1654"/>
          <p:cNvSpPr/>
          <p:nvPr/>
        </p:nvSpPr>
        <p:spPr>
          <a:xfrm>
            <a:off x="9719436" y="462363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56" name="Oval 1655"/>
          <p:cNvSpPr/>
          <p:nvPr/>
        </p:nvSpPr>
        <p:spPr>
          <a:xfrm>
            <a:off x="9732373" y="464732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57" name="Oval 1656"/>
          <p:cNvSpPr/>
          <p:nvPr/>
        </p:nvSpPr>
        <p:spPr>
          <a:xfrm>
            <a:off x="9824168" y="463474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58" name="Oval 1657"/>
          <p:cNvSpPr/>
          <p:nvPr/>
        </p:nvSpPr>
        <p:spPr>
          <a:xfrm>
            <a:off x="9696577" y="471835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59" name="Oval 1658"/>
          <p:cNvSpPr/>
          <p:nvPr/>
        </p:nvSpPr>
        <p:spPr>
          <a:xfrm>
            <a:off x="9723335" y="461494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60" name="Oval 1659"/>
          <p:cNvSpPr/>
          <p:nvPr/>
        </p:nvSpPr>
        <p:spPr>
          <a:xfrm>
            <a:off x="9813540" y="458012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61" name="Oval 1660"/>
          <p:cNvSpPr/>
          <p:nvPr/>
        </p:nvSpPr>
        <p:spPr>
          <a:xfrm>
            <a:off x="9920220" y="462411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62" name="Oval 1661"/>
          <p:cNvSpPr/>
          <p:nvPr/>
        </p:nvSpPr>
        <p:spPr>
          <a:xfrm>
            <a:off x="9965940" y="473252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63" name="Oval 1662"/>
          <p:cNvSpPr/>
          <p:nvPr/>
        </p:nvSpPr>
        <p:spPr>
          <a:xfrm>
            <a:off x="9837543" y="434345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64" name="Oval 1663"/>
          <p:cNvSpPr/>
          <p:nvPr/>
        </p:nvSpPr>
        <p:spPr>
          <a:xfrm>
            <a:off x="9653521" y="470925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65" name="Oval 1664"/>
          <p:cNvSpPr/>
          <p:nvPr/>
        </p:nvSpPr>
        <p:spPr>
          <a:xfrm>
            <a:off x="9029739" y="455336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66" name="Oval 1665"/>
          <p:cNvSpPr/>
          <p:nvPr/>
        </p:nvSpPr>
        <p:spPr>
          <a:xfrm>
            <a:off x="9841358" y="474822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67" name="Oval 1666"/>
          <p:cNvSpPr/>
          <p:nvPr/>
        </p:nvSpPr>
        <p:spPr>
          <a:xfrm>
            <a:off x="10015554" y="476734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68" name="Oval 1667"/>
          <p:cNvSpPr/>
          <p:nvPr/>
        </p:nvSpPr>
        <p:spPr>
          <a:xfrm>
            <a:off x="9976568" y="478714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69" name="Oval 1668"/>
          <p:cNvSpPr/>
          <p:nvPr/>
        </p:nvSpPr>
        <p:spPr>
          <a:xfrm>
            <a:off x="9871836" y="477603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70" name="Oval 1669"/>
          <p:cNvSpPr/>
          <p:nvPr/>
        </p:nvSpPr>
        <p:spPr>
          <a:xfrm>
            <a:off x="9884773" y="479972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71" name="Oval 1670"/>
          <p:cNvSpPr/>
          <p:nvPr/>
        </p:nvSpPr>
        <p:spPr>
          <a:xfrm>
            <a:off x="9976568" y="478714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72" name="Oval 1671"/>
          <p:cNvSpPr/>
          <p:nvPr/>
        </p:nvSpPr>
        <p:spPr>
          <a:xfrm>
            <a:off x="9875735" y="476734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73" name="Oval 1672"/>
          <p:cNvSpPr/>
          <p:nvPr/>
        </p:nvSpPr>
        <p:spPr>
          <a:xfrm>
            <a:off x="9841358" y="474822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74" name="Oval 1673"/>
          <p:cNvSpPr/>
          <p:nvPr/>
        </p:nvSpPr>
        <p:spPr>
          <a:xfrm>
            <a:off x="9790680" y="477395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75" name="Oval 1674"/>
          <p:cNvSpPr/>
          <p:nvPr/>
        </p:nvSpPr>
        <p:spPr>
          <a:xfrm>
            <a:off x="9876980" y="464516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76" name="Oval 1675"/>
          <p:cNvSpPr/>
          <p:nvPr/>
        </p:nvSpPr>
        <p:spPr>
          <a:xfrm>
            <a:off x="9891868" y="479632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77" name="Oval 1676"/>
          <p:cNvSpPr/>
          <p:nvPr/>
        </p:nvSpPr>
        <p:spPr>
          <a:xfrm>
            <a:off x="9813540" y="476834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78" name="Oval 1677"/>
          <p:cNvSpPr/>
          <p:nvPr/>
        </p:nvSpPr>
        <p:spPr>
          <a:xfrm>
            <a:off x="10029380" y="475503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79" name="Oval 1678"/>
          <p:cNvSpPr/>
          <p:nvPr/>
        </p:nvSpPr>
        <p:spPr>
          <a:xfrm>
            <a:off x="9767820" y="476944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80" name="Oval 1679"/>
          <p:cNvSpPr/>
          <p:nvPr/>
        </p:nvSpPr>
        <p:spPr>
          <a:xfrm>
            <a:off x="9958140" y="469331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81" name="Oval 1680"/>
          <p:cNvSpPr/>
          <p:nvPr/>
        </p:nvSpPr>
        <p:spPr>
          <a:xfrm>
            <a:off x="9891868" y="483885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82" name="Oval 1681"/>
          <p:cNvSpPr/>
          <p:nvPr/>
        </p:nvSpPr>
        <p:spPr>
          <a:xfrm>
            <a:off x="8994799" y="463037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83" name="Oval 1682"/>
          <p:cNvSpPr/>
          <p:nvPr/>
        </p:nvSpPr>
        <p:spPr>
          <a:xfrm>
            <a:off x="9092441" y="433239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84" name="Oval 1683"/>
          <p:cNvSpPr/>
          <p:nvPr/>
        </p:nvSpPr>
        <p:spPr>
          <a:xfrm>
            <a:off x="10029380" y="479756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85" name="Oval 1684"/>
          <p:cNvSpPr/>
          <p:nvPr/>
        </p:nvSpPr>
        <p:spPr>
          <a:xfrm>
            <a:off x="9225527" y="466162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86" name="Oval 1685"/>
          <p:cNvSpPr/>
          <p:nvPr/>
        </p:nvSpPr>
        <p:spPr>
          <a:xfrm>
            <a:off x="9147199" y="463365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87" name="Oval 1686"/>
          <p:cNvSpPr/>
          <p:nvPr/>
        </p:nvSpPr>
        <p:spPr>
          <a:xfrm>
            <a:off x="9363039" y="462033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88" name="Oval 1687"/>
          <p:cNvSpPr/>
          <p:nvPr/>
        </p:nvSpPr>
        <p:spPr>
          <a:xfrm>
            <a:off x="9767820" y="481197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89" name="Oval 1688"/>
          <p:cNvSpPr/>
          <p:nvPr/>
        </p:nvSpPr>
        <p:spPr>
          <a:xfrm>
            <a:off x="9101479" y="463475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90" name="Oval 1689"/>
          <p:cNvSpPr/>
          <p:nvPr/>
        </p:nvSpPr>
        <p:spPr>
          <a:xfrm>
            <a:off x="9225527" y="470416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91" name="Oval 1690"/>
          <p:cNvSpPr/>
          <p:nvPr/>
        </p:nvSpPr>
        <p:spPr>
          <a:xfrm>
            <a:off x="9363039" y="466287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92" name="Oval 1691"/>
          <p:cNvSpPr/>
          <p:nvPr/>
        </p:nvSpPr>
        <p:spPr>
          <a:xfrm>
            <a:off x="9101479" y="467728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93" name="Oval 1692"/>
          <p:cNvSpPr/>
          <p:nvPr/>
        </p:nvSpPr>
        <p:spPr>
          <a:xfrm>
            <a:off x="9444199" y="471101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94" name="Oval 1693"/>
          <p:cNvSpPr/>
          <p:nvPr/>
        </p:nvSpPr>
        <p:spPr>
          <a:xfrm>
            <a:off x="9540619" y="471004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95" name="Oval 1694"/>
          <p:cNvSpPr/>
          <p:nvPr/>
        </p:nvSpPr>
        <p:spPr>
          <a:xfrm>
            <a:off x="9182636" y="465551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96" name="Oval 1695"/>
          <p:cNvSpPr/>
          <p:nvPr/>
        </p:nvSpPr>
        <p:spPr>
          <a:xfrm>
            <a:off x="9030236" y="458366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97" name="Oval 1696"/>
          <p:cNvSpPr/>
          <p:nvPr/>
        </p:nvSpPr>
        <p:spPr>
          <a:xfrm>
            <a:off x="10015554" y="476734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98" name="Oval 1697"/>
          <p:cNvSpPr/>
          <p:nvPr/>
        </p:nvSpPr>
        <p:spPr>
          <a:xfrm>
            <a:off x="9976568" y="478714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99" name="Oval 1698"/>
          <p:cNvSpPr/>
          <p:nvPr/>
        </p:nvSpPr>
        <p:spPr>
          <a:xfrm>
            <a:off x="9030236" y="458366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00" name="Oval 1699"/>
          <p:cNvSpPr/>
          <p:nvPr/>
        </p:nvSpPr>
        <p:spPr>
          <a:xfrm>
            <a:off x="9871836" y="477603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01" name="Oval 1700"/>
          <p:cNvSpPr/>
          <p:nvPr/>
        </p:nvSpPr>
        <p:spPr>
          <a:xfrm>
            <a:off x="9884773" y="479972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02" name="Oval 1701"/>
          <p:cNvSpPr/>
          <p:nvPr/>
        </p:nvSpPr>
        <p:spPr>
          <a:xfrm>
            <a:off x="9976568" y="478714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03" name="Oval 1702"/>
          <p:cNvSpPr/>
          <p:nvPr/>
        </p:nvSpPr>
        <p:spPr>
          <a:xfrm>
            <a:off x="9030236" y="458366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04" name="Oval 1703"/>
          <p:cNvSpPr/>
          <p:nvPr/>
        </p:nvSpPr>
        <p:spPr>
          <a:xfrm>
            <a:off x="9875735" y="476734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05" name="Oval 1704"/>
          <p:cNvSpPr/>
          <p:nvPr/>
        </p:nvSpPr>
        <p:spPr>
          <a:xfrm>
            <a:off x="9965940" y="473252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06" name="Oval 1705"/>
          <p:cNvSpPr/>
          <p:nvPr/>
        </p:nvSpPr>
        <p:spPr>
          <a:xfrm>
            <a:off x="9299599" y="459783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07" name="Oval 1706"/>
          <p:cNvSpPr/>
          <p:nvPr/>
        </p:nvSpPr>
        <p:spPr>
          <a:xfrm>
            <a:off x="9208161" y="458156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08" name="Oval 1707"/>
          <p:cNvSpPr/>
          <p:nvPr/>
        </p:nvSpPr>
        <p:spPr>
          <a:xfrm>
            <a:off x="9406279" y="464182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09" name="Oval 1708"/>
          <p:cNvSpPr/>
          <p:nvPr/>
        </p:nvSpPr>
        <p:spPr>
          <a:xfrm>
            <a:off x="9805921" y="486165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10" name="Oval 1709"/>
          <p:cNvSpPr/>
          <p:nvPr/>
        </p:nvSpPr>
        <p:spPr>
          <a:xfrm>
            <a:off x="9579590" y="466662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11" name="Oval 1710"/>
          <p:cNvSpPr/>
          <p:nvPr/>
        </p:nvSpPr>
        <p:spPr>
          <a:xfrm>
            <a:off x="9841358" y="474822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12" name="Oval 1711"/>
          <p:cNvSpPr/>
          <p:nvPr/>
        </p:nvSpPr>
        <p:spPr>
          <a:xfrm>
            <a:off x="9406278" y="462627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13" name="Oval 1712"/>
          <p:cNvSpPr/>
          <p:nvPr/>
        </p:nvSpPr>
        <p:spPr>
          <a:xfrm>
            <a:off x="9175017" y="461353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14" name="Oval 1713"/>
          <p:cNvSpPr/>
          <p:nvPr/>
        </p:nvSpPr>
        <p:spPr>
          <a:xfrm>
            <a:off x="9349213" y="463265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15" name="Oval 1714"/>
          <p:cNvSpPr/>
          <p:nvPr/>
        </p:nvSpPr>
        <p:spPr>
          <a:xfrm>
            <a:off x="9310227" y="465245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16" name="Oval 1715"/>
          <p:cNvSpPr/>
          <p:nvPr/>
        </p:nvSpPr>
        <p:spPr>
          <a:xfrm>
            <a:off x="9389793" y="467309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17" name="Oval 1716"/>
          <p:cNvSpPr/>
          <p:nvPr/>
        </p:nvSpPr>
        <p:spPr>
          <a:xfrm>
            <a:off x="9205495" y="464134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18" name="Oval 1717"/>
          <p:cNvSpPr/>
          <p:nvPr/>
        </p:nvSpPr>
        <p:spPr>
          <a:xfrm>
            <a:off x="9218432" y="466503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19" name="Oval 1718"/>
          <p:cNvSpPr/>
          <p:nvPr/>
        </p:nvSpPr>
        <p:spPr>
          <a:xfrm>
            <a:off x="9310227" y="465245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20" name="Oval 1719"/>
          <p:cNvSpPr/>
          <p:nvPr/>
        </p:nvSpPr>
        <p:spPr>
          <a:xfrm>
            <a:off x="9209394" y="463265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21" name="Oval 1720"/>
          <p:cNvSpPr/>
          <p:nvPr/>
        </p:nvSpPr>
        <p:spPr>
          <a:xfrm>
            <a:off x="9175017" y="461353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22" name="Oval 1721"/>
          <p:cNvSpPr/>
          <p:nvPr/>
        </p:nvSpPr>
        <p:spPr>
          <a:xfrm>
            <a:off x="8399370" y="503124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23" name="Oval 1722"/>
          <p:cNvSpPr/>
          <p:nvPr/>
        </p:nvSpPr>
        <p:spPr>
          <a:xfrm>
            <a:off x="8254241" y="514242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24" name="Oval 1723"/>
          <p:cNvSpPr/>
          <p:nvPr/>
        </p:nvSpPr>
        <p:spPr>
          <a:xfrm>
            <a:off x="8094570" y="510736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25" name="Oval 1724"/>
          <p:cNvSpPr/>
          <p:nvPr/>
        </p:nvSpPr>
        <p:spPr>
          <a:xfrm>
            <a:off x="8041405" y="466876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26" name="Oval 1725"/>
          <p:cNvSpPr/>
          <p:nvPr/>
        </p:nvSpPr>
        <p:spPr>
          <a:xfrm>
            <a:off x="8140288" y="507739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27" name="Oval 1726"/>
          <p:cNvSpPr/>
          <p:nvPr/>
        </p:nvSpPr>
        <p:spPr>
          <a:xfrm>
            <a:off x="8094570" y="503966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28" name="Oval 1727"/>
          <p:cNvSpPr/>
          <p:nvPr/>
        </p:nvSpPr>
        <p:spPr>
          <a:xfrm>
            <a:off x="8346205" y="461976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29" name="Oval 1728"/>
          <p:cNvSpPr/>
          <p:nvPr/>
        </p:nvSpPr>
        <p:spPr>
          <a:xfrm>
            <a:off x="8071710" y="505760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30" name="Oval 1729"/>
          <p:cNvSpPr/>
          <p:nvPr/>
        </p:nvSpPr>
        <p:spPr>
          <a:xfrm>
            <a:off x="8248562" y="460579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31" name="Oval 1730"/>
          <p:cNvSpPr/>
          <p:nvPr/>
        </p:nvSpPr>
        <p:spPr>
          <a:xfrm>
            <a:off x="7949967" y="465249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32" name="Oval 1731"/>
          <p:cNvSpPr/>
          <p:nvPr/>
        </p:nvSpPr>
        <p:spPr>
          <a:xfrm>
            <a:off x="8246970" y="495939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33" name="Oval 1732"/>
          <p:cNvSpPr/>
          <p:nvPr/>
        </p:nvSpPr>
        <p:spPr>
          <a:xfrm>
            <a:off x="8399370" y="51117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34" name="Oval 1733"/>
          <p:cNvSpPr/>
          <p:nvPr/>
        </p:nvSpPr>
        <p:spPr>
          <a:xfrm>
            <a:off x="7726337" y="515240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35" name="Oval 1734"/>
          <p:cNvSpPr/>
          <p:nvPr/>
        </p:nvSpPr>
        <p:spPr>
          <a:xfrm>
            <a:off x="8399370" y="51117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36" name="Oval 1735"/>
          <p:cNvSpPr/>
          <p:nvPr/>
        </p:nvSpPr>
        <p:spPr>
          <a:xfrm>
            <a:off x="8148085" y="471275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37" name="Oval 1736"/>
          <p:cNvSpPr/>
          <p:nvPr/>
        </p:nvSpPr>
        <p:spPr>
          <a:xfrm>
            <a:off x="8413547" y="485598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38" name="Oval 1737"/>
          <p:cNvSpPr/>
          <p:nvPr/>
        </p:nvSpPr>
        <p:spPr>
          <a:xfrm>
            <a:off x="8374561" y="487578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39" name="Oval 1738"/>
          <p:cNvSpPr/>
          <p:nvPr/>
        </p:nvSpPr>
        <p:spPr>
          <a:xfrm>
            <a:off x="8246970" y="495939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40" name="Oval 1739"/>
          <p:cNvSpPr/>
          <p:nvPr/>
        </p:nvSpPr>
        <p:spPr>
          <a:xfrm>
            <a:off x="8454127" y="489642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41" name="Oval 1740"/>
          <p:cNvSpPr/>
          <p:nvPr/>
        </p:nvSpPr>
        <p:spPr>
          <a:xfrm>
            <a:off x="7728986" y="464549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42" name="Oval 1741"/>
          <p:cNvSpPr/>
          <p:nvPr/>
        </p:nvSpPr>
        <p:spPr>
          <a:xfrm>
            <a:off x="8399370" y="51117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43" name="Oval 1742"/>
          <p:cNvSpPr/>
          <p:nvPr/>
        </p:nvSpPr>
        <p:spPr>
          <a:xfrm>
            <a:off x="8307932" y="509552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44" name="Oval 1743"/>
          <p:cNvSpPr/>
          <p:nvPr/>
        </p:nvSpPr>
        <p:spPr>
          <a:xfrm>
            <a:off x="7772057" y="505760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45" name="Oval 1744"/>
          <p:cNvSpPr/>
          <p:nvPr/>
        </p:nvSpPr>
        <p:spPr>
          <a:xfrm>
            <a:off x="8306866" y="513899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46" name="Oval 1745"/>
          <p:cNvSpPr/>
          <p:nvPr/>
        </p:nvSpPr>
        <p:spPr>
          <a:xfrm>
            <a:off x="8269829" y="486467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47" name="Oval 1746"/>
          <p:cNvSpPr/>
          <p:nvPr/>
        </p:nvSpPr>
        <p:spPr>
          <a:xfrm>
            <a:off x="8282766" y="488836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48" name="Oval 1747"/>
          <p:cNvSpPr/>
          <p:nvPr/>
        </p:nvSpPr>
        <p:spPr>
          <a:xfrm>
            <a:off x="8374561" y="487578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49" name="Oval 1748"/>
          <p:cNvSpPr/>
          <p:nvPr/>
        </p:nvSpPr>
        <p:spPr>
          <a:xfrm>
            <a:off x="8246970" y="495939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50" name="Oval 1749"/>
          <p:cNvSpPr/>
          <p:nvPr/>
        </p:nvSpPr>
        <p:spPr>
          <a:xfrm>
            <a:off x="7634882" y="487884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51" name="Oval 1750"/>
          <p:cNvSpPr/>
          <p:nvPr/>
        </p:nvSpPr>
        <p:spPr>
          <a:xfrm>
            <a:off x="8307932" y="509552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52" name="Oval 1751"/>
          <p:cNvSpPr/>
          <p:nvPr/>
        </p:nvSpPr>
        <p:spPr>
          <a:xfrm>
            <a:off x="8273728" y="485598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53" name="Oval 1752"/>
          <p:cNvSpPr/>
          <p:nvPr/>
        </p:nvSpPr>
        <p:spPr>
          <a:xfrm>
            <a:off x="8399370" y="51117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54" name="Oval 1753"/>
          <p:cNvSpPr/>
          <p:nvPr/>
        </p:nvSpPr>
        <p:spPr>
          <a:xfrm>
            <a:off x="8399370" y="51117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55" name="Oval 1754"/>
          <p:cNvSpPr/>
          <p:nvPr/>
        </p:nvSpPr>
        <p:spPr>
          <a:xfrm>
            <a:off x="8399370" y="51117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56" name="Oval 1755"/>
          <p:cNvSpPr/>
          <p:nvPr/>
        </p:nvSpPr>
        <p:spPr>
          <a:xfrm>
            <a:off x="8399370" y="51117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57" name="Oval 1756"/>
          <p:cNvSpPr/>
          <p:nvPr/>
        </p:nvSpPr>
        <p:spPr>
          <a:xfrm>
            <a:off x="8307932" y="509552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58" name="Oval 1757"/>
          <p:cNvSpPr/>
          <p:nvPr/>
        </p:nvSpPr>
        <p:spPr>
          <a:xfrm>
            <a:off x="8086951" y="508852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59" name="Oval 1758"/>
          <p:cNvSpPr/>
          <p:nvPr/>
        </p:nvSpPr>
        <p:spPr>
          <a:xfrm>
            <a:off x="8360382" y="471775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60" name="Oval 1759"/>
          <p:cNvSpPr/>
          <p:nvPr/>
        </p:nvSpPr>
        <p:spPr>
          <a:xfrm>
            <a:off x="8491524" y="473755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61" name="Oval 1760"/>
          <p:cNvSpPr/>
          <p:nvPr/>
        </p:nvSpPr>
        <p:spPr>
          <a:xfrm>
            <a:off x="8363933" y="482116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62" name="Oval 1761"/>
          <p:cNvSpPr/>
          <p:nvPr/>
        </p:nvSpPr>
        <p:spPr>
          <a:xfrm>
            <a:off x="8571090" y="475819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63" name="Oval 1762"/>
          <p:cNvSpPr/>
          <p:nvPr/>
        </p:nvSpPr>
        <p:spPr>
          <a:xfrm>
            <a:off x="8272495" y="480489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64" name="Oval 1763"/>
          <p:cNvSpPr/>
          <p:nvPr/>
        </p:nvSpPr>
        <p:spPr>
          <a:xfrm>
            <a:off x="8470613" y="486515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65" name="Oval 1764"/>
          <p:cNvSpPr/>
          <p:nvPr/>
        </p:nvSpPr>
        <p:spPr>
          <a:xfrm>
            <a:off x="8051514" y="479789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66" name="Oval 1765"/>
          <p:cNvSpPr/>
          <p:nvPr/>
        </p:nvSpPr>
        <p:spPr>
          <a:xfrm>
            <a:off x="8148084" y="469721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67" name="Oval 1766"/>
          <p:cNvSpPr/>
          <p:nvPr/>
        </p:nvSpPr>
        <p:spPr>
          <a:xfrm>
            <a:off x="8516333" y="497356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68" name="Oval 1767"/>
          <p:cNvSpPr/>
          <p:nvPr/>
        </p:nvSpPr>
        <p:spPr>
          <a:xfrm>
            <a:off x="8424895" y="495729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69" name="Oval 1768"/>
          <p:cNvSpPr/>
          <p:nvPr/>
        </p:nvSpPr>
        <p:spPr>
          <a:xfrm>
            <a:off x="8203914" y="495029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70" name="Oval 1769"/>
          <p:cNvSpPr/>
          <p:nvPr/>
        </p:nvSpPr>
        <p:spPr>
          <a:xfrm>
            <a:off x="8470612" y="484961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71" name="Oval 1770"/>
          <p:cNvSpPr/>
          <p:nvPr/>
        </p:nvSpPr>
        <p:spPr>
          <a:xfrm>
            <a:off x="8577295" y="510969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72" name="Oval 1771"/>
          <p:cNvSpPr/>
          <p:nvPr/>
        </p:nvSpPr>
        <p:spPr>
          <a:xfrm>
            <a:off x="8239351" y="483686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73" name="Oval 1772"/>
          <p:cNvSpPr/>
          <p:nvPr/>
        </p:nvSpPr>
        <p:spPr>
          <a:xfrm>
            <a:off x="8391751" y="498926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74" name="Oval 1773"/>
          <p:cNvSpPr/>
          <p:nvPr/>
        </p:nvSpPr>
        <p:spPr>
          <a:xfrm>
            <a:off x="8551770" y="518364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75" name="Oval 1774"/>
          <p:cNvSpPr/>
          <p:nvPr/>
        </p:nvSpPr>
        <p:spPr>
          <a:xfrm>
            <a:off x="8399370" y="51117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76" name="Oval 1775"/>
          <p:cNvSpPr/>
          <p:nvPr/>
        </p:nvSpPr>
        <p:spPr>
          <a:xfrm>
            <a:off x="8565947" y="500838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77" name="Oval 1776"/>
          <p:cNvSpPr/>
          <p:nvPr/>
        </p:nvSpPr>
        <p:spPr>
          <a:xfrm>
            <a:off x="8526961" y="502818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78" name="Oval 1777"/>
          <p:cNvSpPr/>
          <p:nvPr/>
        </p:nvSpPr>
        <p:spPr>
          <a:xfrm>
            <a:off x="8399370" y="51117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79" name="Oval 1778"/>
          <p:cNvSpPr/>
          <p:nvPr/>
        </p:nvSpPr>
        <p:spPr>
          <a:xfrm>
            <a:off x="8422229" y="501707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80" name="Oval 1779"/>
          <p:cNvSpPr/>
          <p:nvPr/>
        </p:nvSpPr>
        <p:spPr>
          <a:xfrm>
            <a:off x="8435166" y="504076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81" name="Oval 1780"/>
          <p:cNvSpPr/>
          <p:nvPr/>
        </p:nvSpPr>
        <p:spPr>
          <a:xfrm>
            <a:off x="8526961" y="502818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82" name="Oval 1781"/>
          <p:cNvSpPr/>
          <p:nvPr/>
        </p:nvSpPr>
        <p:spPr>
          <a:xfrm>
            <a:off x="8399370" y="51117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83" name="Oval 1782"/>
          <p:cNvSpPr/>
          <p:nvPr/>
        </p:nvSpPr>
        <p:spPr>
          <a:xfrm>
            <a:off x="7787282" y="503124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84" name="Oval 1783"/>
          <p:cNvSpPr/>
          <p:nvPr/>
        </p:nvSpPr>
        <p:spPr>
          <a:xfrm>
            <a:off x="8426128" y="500838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85" name="Oval 1784"/>
          <p:cNvSpPr/>
          <p:nvPr/>
        </p:nvSpPr>
        <p:spPr>
          <a:xfrm>
            <a:off x="8391751" y="498926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86" name="Oval 1785"/>
          <p:cNvSpPr/>
          <p:nvPr/>
        </p:nvSpPr>
        <p:spPr>
          <a:xfrm>
            <a:off x="8544151" y="51416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87" name="Oval 1786"/>
          <p:cNvSpPr/>
          <p:nvPr/>
        </p:nvSpPr>
        <p:spPr>
          <a:xfrm>
            <a:off x="8574629" y="516947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88" name="Oval 1787"/>
          <p:cNvSpPr/>
          <p:nvPr/>
        </p:nvSpPr>
        <p:spPr>
          <a:xfrm>
            <a:off x="8109810" y="518364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89" name="Oval 1788"/>
          <p:cNvSpPr/>
          <p:nvPr/>
        </p:nvSpPr>
        <p:spPr>
          <a:xfrm>
            <a:off x="8578528" y="516078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90" name="Oval 1789"/>
          <p:cNvSpPr/>
          <p:nvPr/>
        </p:nvSpPr>
        <p:spPr>
          <a:xfrm>
            <a:off x="8544151" y="51416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91" name="Oval 1790"/>
          <p:cNvSpPr/>
          <p:nvPr/>
        </p:nvSpPr>
        <p:spPr>
          <a:xfrm>
            <a:off x="8738679" y="432444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92" name="Oval 1791"/>
          <p:cNvSpPr/>
          <p:nvPr/>
        </p:nvSpPr>
        <p:spPr>
          <a:xfrm>
            <a:off x="8597488" y="484344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93" name="Oval 1792"/>
          <p:cNvSpPr/>
          <p:nvPr/>
        </p:nvSpPr>
        <p:spPr>
          <a:xfrm>
            <a:off x="8551770" y="480572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94" name="Oval 1793"/>
          <p:cNvSpPr/>
          <p:nvPr/>
        </p:nvSpPr>
        <p:spPr>
          <a:xfrm>
            <a:off x="8528910" y="482365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95" name="Oval 1794"/>
          <p:cNvSpPr/>
          <p:nvPr/>
        </p:nvSpPr>
        <p:spPr>
          <a:xfrm>
            <a:off x="8544151" y="485457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96" name="Oval 1795"/>
          <p:cNvSpPr/>
          <p:nvPr/>
        </p:nvSpPr>
        <p:spPr>
          <a:xfrm>
            <a:off x="8551785" y="497605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97" name="Oval 1796"/>
          <p:cNvSpPr/>
          <p:nvPr/>
        </p:nvSpPr>
        <p:spPr>
          <a:xfrm>
            <a:off x="8414610" y="479730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98" name="Oval 1797"/>
          <p:cNvSpPr/>
          <p:nvPr/>
        </p:nvSpPr>
        <p:spPr>
          <a:xfrm>
            <a:off x="8567010" y="494970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99" name="Oval 1798"/>
          <p:cNvSpPr/>
          <p:nvPr/>
        </p:nvSpPr>
        <p:spPr>
          <a:xfrm>
            <a:off x="8551770" y="518364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00" name="Oval 1799"/>
          <p:cNvSpPr/>
          <p:nvPr/>
        </p:nvSpPr>
        <p:spPr>
          <a:xfrm>
            <a:off x="8236513" y="529482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01" name="Oval 1800"/>
          <p:cNvSpPr/>
          <p:nvPr/>
        </p:nvSpPr>
        <p:spPr>
          <a:xfrm>
            <a:off x="8076842" y="525976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02" name="Oval 1801"/>
          <p:cNvSpPr/>
          <p:nvPr/>
        </p:nvSpPr>
        <p:spPr>
          <a:xfrm>
            <a:off x="8122560" y="522979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03" name="Oval 1802"/>
          <p:cNvSpPr/>
          <p:nvPr/>
        </p:nvSpPr>
        <p:spPr>
          <a:xfrm>
            <a:off x="8076842" y="51920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04" name="Oval 1803"/>
          <p:cNvSpPr/>
          <p:nvPr/>
        </p:nvSpPr>
        <p:spPr>
          <a:xfrm>
            <a:off x="8668733" y="477216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05" name="Oval 1804"/>
          <p:cNvSpPr/>
          <p:nvPr/>
        </p:nvSpPr>
        <p:spPr>
          <a:xfrm>
            <a:off x="8053982" y="521000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06" name="Oval 1805"/>
          <p:cNvSpPr/>
          <p:nvPr/>
        </p:nvSpPr>
        <p:spPr>
          <a:xfrm>
            <a:off x="8571090" y="475819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07" name="Oval 1806"/>
          <p:cNvSpPr/>
          <p:nvPr/>
        </p:nvSpPr>
        <p:spPr>
          <a:xfrm>
            <a:off x="8272495" y="480489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08" name="Oval 1807"/>
          <p:cNvSpPr/>
          <p:nvPr/>
        </p:nvSpPr>
        <p:spPr>
          <a:xfrm>
            <a:off x="8399370" y="51117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09" name="Oval 1808"/>
          <p:cNvSpPr/>
          <p:nvPr/>
        </p:nvSpPr>
        <p:spPr>
          <a:xfrm>
            <a:off x="8381642" y="52641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10" name="Oval 1809"/>
          <p:cNvSpPr/>
          <p:nvPr/>
        </p:nvSpPr>
        <p:spPr>
          <a:xfrm>
            <a:off x="7878737" y="530480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11" name="Oval 1810"/>
          <p:cNvSpPr/>
          <p:nvPr/>
        </p:nvSpPr>
        <p:spPr>
          <a:xfrm>
            <a:off x="8381642" y="52641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12" name="Oval 1811"/>
          <p:cNvSpPr/>
          <p:nvPr/>
        </p:nvSpPr>
        <p:spPr>
          <a:xfrm>
            <a:off x="8470613" y="486515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13" name="Oval 1812"/>
          <p:cNvSpPr/>
          <p:nvPr/>
        </p:nvSpPr>
        <p:spPr>
          <a:xfrm>
            <a:off x="8565947" y="500838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14" name="Oval 1813"/>
          <p:cNvSpPr/>
          <p:nvPr/>
        </p:nvSpPr>
        <p:spPr>
          <a:xfrm>
            <a:off x="8526961" y="502818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15" name="Oval 1814"/>
          <p:cNvSpPr/>
          <p:nvPr/>
        </p:nvSpPr>
        <p:spPr>
          <a:xfrm>
            <a:off x="8399370" y="51117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16" name="Oval 1815"/>
          <p:cNvSpPr/>
          <p:nvPr/>
        </p:nvSpPr>
        <p:spPr>
          <a:xfrm>
            <a:off x="8606527" y="504882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17" name="Oval 1816"/>
          <p:cNvSpPr/>
          <p:nvPr/>
        </p:nvSpPr>
        <p:spPr>
          <a:xfrm>
            <a:off x="8051514" y="479789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18" name="Oval 1817"/>
          <p:cNvSpPr/>
          <p:nvPr/>
        </p:nvSpPr>
        <p:spPr>
          <a:xfrm>
            <a:off x="8381642" y="52641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19" name="Oval 1818"/>
          <p:cNvSpPr/>
          <p:nvPr/>
        </p:nvSpPr>
        <p:spPr>
          <a:xfrm>
            <a:off x="8290204" y="524792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20" name="Oval 1819"/>
          <p:cNvSpPr/>
          <p:nvPr/>
        </p:nvSpPr>
        <p:spPr>
          <a:xfrm>
            <a:off x="7924457" y="521000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21" name="Oval 1820"/>
          <p:cNvSpPr/>
          <p:nvPr/>
        </p:nvSpPr>
        <p:spPr>
          <a:xfrm>
            <a:off x="8289138" y="529139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22" name="Oval 1821"/>
          <p:cNvSpPr/>
          <p:nvPr/>
        </p:nvSpPr>
        <p:spPr>
          <a:xfrm>
            <a:off x="8422229" y="501707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23" name="Oval 1822"/>
          <p:cNvSpPr/>
          <p:nvPr/>
        </p:nvSpPr>
        <p:spPr>
          <a:xfrm>
            <a:off x="8435166" y="504076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24" name="Oval 1823"/>
          <p:cNvSpPr/>
          <p:nvPr/>
        </p:nvSpPr>
        <p:spPr>
          <a:xfrm>
            <a:off x="8526961" y="502818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25" name="Oval 1824"/>
          <p:cNvSpPr/>
          <p:nvPr/>
        </p:nvSpPr>
        <p:spPr>
          <a:xfrm>
            <a:off x="8399370" y="51117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26" name="Oval 1825"/>
          <p:cNvSpPr/>
          <p:nvPr/>
        </p:nvSpPr>
        <p:spPr>
          <a:xfrm>
            <a:off x="7787282" y="503124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27" name="Oval 1826"/>
          <p:cNvSpPr/>
          <p:nvPr/>
        </p:nvSpPr>
        <p:spPr>
          <a:xfrm>
            <a:off x="8290204" y="524792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28" name="Oval 1827"/>
          <p:cNvSpPr/>
          <p:nvPr/>
        </p:nvSpPr>
        <p:spPr>
          <a:xfrm>
            <a:off x="8426128" y="500838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29" name="Oval 1828"/>
          <p:cNvSpPr/>
          <p:nvPr/>
        </p:nvSpPr>
        <p:spPr>
          <a:xfrm>
            <a:off x="8381642" y="52641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30" name="Oval 1829"/>
          <p:cNvSpPr/>
          <p:nvPr/>
        </p:nvSpPr>
        <p:spPr>
          <a:xfrm>
            <a:off x="8381642" y="52641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31" name="Oval 1830"/>
          <p:cNvSpPr/>
          <p:nvPr/>
        </p:nvSpPr>
        <p:spPr>
          <a:xfrm>
            <a:off x="8381642" y="52641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32" name="Oval 1831"/>
          <p:cNvSpPr/>
          <p:nvPr/>
        </p:nvSpPr>
        <p:spPr>
          <a:xfrm>
            <a:off x="8381642" y="52641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33" name="Oval 1832"/>
          <p:cNvSpPr/>
          <p:nvPr/>
        </p:nvSpPr>
        <p:spPr>
          <a:xfrm>
            <a:off x="8290204" y="524792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34" name="Oval 1833"/>
          <p:cNvSpPr/>
          <p:nvPr/>
        </p:nvSpPr>
        <p:spPr>
          <a:xfrm>
            <a:off x="8069223" y="524092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35" name="Oval 1834"/>
          <p:cNvSpPr/>
          <p:nvPr/>
        </p:nvSpPr>
        <p:spPr>
          <a:xfrm>
            <a:off x="8613931" y="462553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36" name="Oval 1835"/>
          <p:cNvSpPr/>
          <p:nvPr/>
        </p:nvSpPr>
        <p:spPr>
          <a:xfrm>
            <a:off x="8643924" y="488995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37" name="Oval 1836"/>
          <p:cNvSpPr/>
          <p:nvPr/>
        </p:nvSpPr>
        <p:spPr>
          <a:xfrm>
            <a:off x="8516333" y="497356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38" name="Oval 1837"/>
          <p:cNvSpPr/>
          <p:nvPr/>
        </p:nvSpPr>
        <p:spPr>
          <a:xfrm>
            <a:off x="8723490" y="491059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39" name="Oval 1838"/>
          <p:cNvSpPr/>
          <p:nvPr/>
        </p:nvSpPr>
        <p:spPr>
          <a:xfrm>
            <a:off x="8424895" y="495729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40" name="Oval 1839"/>
          <p:cNvSpPr/>
          <p:nvPr/>
        </p:nvSpPr>
        <p:spPr>
          <a:xfrm>
            <a:off x="8623013" y="501755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41" name="Oval 1840"/>
          <p:cNvSpPr/>
          <p:nvPr/>
        </p:nvSpPr>
        <p:spPr>
          <a:xfrm>
            <a:off x="8203914" y="495029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42" name="Oval 1841"/>
          <p:cNvSpPr/>
          <p:nvPr/>
        </p:nvSpPr>
        <p:spPr>
          <a:xfrm>
            <a:off x="8470612" y="484961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43" name="Oval 1842"/>
          <p:cNvSpPr/>
          <p:nvPr/>
        </p:nvSpPr>
        <p:spPr>
          <a:xfrm>
            <a:off x="8668733" y="512596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44" name="Oval 1843"/>
          <p:cNvSpPr/>
          <p:nvPr/>
        </p:nvSpPr>
        <p:spPr>
          <a:xfrm>
            <a:off x="8577295" y="510969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45" name="Oval 1844"/>
          <p:cNvSpPr/>
          <p:nvPr/>
        </p:nvSpPr>
        <p:spPr>
          <a:xfrm>
            <a:off x="8356314" y="510269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46" name="Oval 1845"/>
          <p:cNvSpPr/>
          <p:nvPr/>
        </p:nvSpPr>
        <p:spPr>
          <a:xfrm>
            <a:off x="8623012" y="500201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47" name="Oval 1846"/>
          <p:cNvSpPr/>
          <p:nvPr/>
        </p:nvSpPr>
        <p:spPr>
          <a:xfrm>
            <a:off x="8559567" y="526209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48" name="Oval 1847"/>
          <p:cNvSpPr/>
          <p:nvPr/>
        </p:nvSpPr>
        <p:spPr>
          <a:xfrm>
            <a:off x="7700634" y="530825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49" name="Oval 1848"/>
          <p:cNvSpPr/>
          <p:nvPr/>
        </p:nvSpPr>
        <p:spPr>
          <a:xfrm>
            <a:off x="8544151" y="51416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50" name="Oval 1849"/>
          <p:cNvSpPr/>
          <p:nvPr/>
        </p:nvSpPr>
        <p:spPr>
          <a:xfrm>
            <a:off x="8534042" y="533604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51" name="Oval 1850"/>
          <p:cNvSpPr/>
          <p:nvPr/>
        </p:nvSpPr>
        <p:spPr>
          <a:xfrm>
            <a:off x="8381642" y="52641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52" name="Oval 1851"/>
          <p:cNvSpPr/>
          <p:nvPr/>
        </p:nvSpPr>
        <p:spPr>
          <a:xfrm>
            <a:off x="8718347" y="516078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53" name="Oval 1852"/>
          <p:cNvSpPr/>
          <p:nvPr/>
        </p:nvSpPr>
        <p:spPr>
          <a:xfrm>
            <a:off x="8679361" y="518058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54" name="Oval 1853"/>
          <p:cNvSpPr/>
          <p:nvPr/>
        </p:nvSpPr>
        <p:spPr>
          <a:xfrm>
            <a:off x="8381642" y="52641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55" name="Oval 1854"/>
          <p:cNvSpPr/>
          <p:nvPr/>
        </p:nvSpPr>
        <p:spPr>
          <a:xfrm>
            <a:off x="8574629" y="516947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56" name="Oval 1855"/>
          <p:cNvSpPr/>
          <p:nvPr/>
        </p:nvSpPr>
        <p:spPr>
          <a:xfrm>
            <a:off x="8417438" y="519316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57" name="Oval 1856"/>
          <p:cNvSpPr/>
          <p:nvPr/>
        </p:nvSpPr>
        <p:spPr>
          <a:xfrm>
            <a:off x="8679361" y="518058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58" name="Oval 1857"/>
          <p:cNvSpPr/>
          <p:nvPr/>
        </p:nvSpPr>
        <p:spPr>
          <a:xfrm>
            <a:off x="8381642" y="52641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59" name="Oval 1858"/>
          <p:cNvSpPr/>
          <p:nvPr/>
        </p:nvSpPr>
        <p:spPr>
          <a:xfrm>
            <a:off x="8109810" y="518364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60" name="Oval 1859"/>
          <p:cNvSpPr/>
          <p:nvPr/>
        </p:nvSpPr>
        <p:spPr>
          <a:xfrm>
            <a:off x="8578528" y="516078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61" name="Oval 1860"/>
          <p:cNvSpPr/>
          <p:nvPr/>
        </p:nvSpPr>
        <p:spPr>
          <a:xfrm>
            <a:off x="8544151" y="51416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62" name="Oval 1861"/>
          <p:cNvSpPr/>
          <p:nvPr/>
        </p:nvSpPr>
        <p:spPr>
          <a:xfrm>
            <a:off x="8526423" y="52940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63" name="Oval 1862"/>
          <p:cNvSpPr/>
          <p:nvPr/>
        </p:nvSpPr>
        <p:spPr>
          <a:xfrm>
            <a:off x="8556901" y="532187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64" name="Oval 1863"/>
          <p:cNvSpPr/>
          <p:nvPr/>
        </p:nvSpPr>
        <p:spPr>
          <a:xfrm>
            <a:off x="8092082" y="533604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65" name="Oval 1864"/>
          <p:cNvSpPr/>
          <p:nvPr/>
        </p:nvSpPr>
        <p:spPr>
          <a:xfrm>
            <a:off x="8560800" y="531318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66" name="Oval 1865"/>
          <p:cNvSpPr/>
          <p:nvPr/>
        </p:nvSpPr>
        <p:spPr>
          <a:xfrm>
            <a:off x="8526423" y="52940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67" name="Oval 1866"/>
          <p:cNvSpPr/>
          <p:nvPr/>
        </p:nvSpPr>
        <p:spPr>
          <a:xfrm>
            <a:off x="8704170" y="502581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68" name="Oval 1867"/>
          <p:cNvSpPr/>
          <p:nvPr/>
        </p:nvSpPr>
        <p:spPr>
          <a:xfrm>
            <a:off x="9441004" y="457085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69" name="Oval 1868"/>
          <p:cNvSpPr/>
          <p:nvPr/>
        </p:nvSpPr>
        <p:spPr>
          <a:xfrm>
            <a:off x="8704170" y="495812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70" name="Oval 1869"/>
          <p:cNvSpPr/>
          <p:nvPr/>
        </p:nvSpPr>
        <p:spPr>
          <a:xfrm>
            <a:off x="8681310" y="497605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71" name="Oval 1870"/>
          <p:cNvSpPr/>
          <p:nvPr/>
        </p:nvSpPr>
        <p:spPr>
          <a:xfrm>
            <a:off x="8696551" y="500697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72" name="Oval 1871"/>
          <p:cNvSpPr/>
          <p:nvPr/>
        </p:nvSpPr>
        <p:spPr>
          <a:xfrm>
            <a:off x="8704185" y="512845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73" name="Oval 1872"/>
          <p:cNvSpPr/>
          <p:nvPr/>
        </p:nvSpPr>
        <p:spPr>
          <a:xfrm>
            <a:off x="8567010" y="494970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74" name="Oval 1873"/>
          <p:cNvSpPr/>
          <p:nvPr/>
        </p:nvSpPr>
        <p:spPr>
          <a:xfrm>
            <a:off x="8719410" y="510210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75" name="Oval 1874"/>
          <p:cNvSpPr/>
          <p:nvPr/>
        </p:nvSpPr>
        <p:spPr>
          <a:xfrm>
            <a:off x="8534042" y="533604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76" name="Oval 1875"/>
          <p:cNvSpPr/>
          <p:nvPr/>
        </p:nvSpPr>
        <p:spPr>
          <a:xfrm>
            <a:off x="8388913" y="544722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77" name="Oval 1876"/>
          <p:cNvSpPr/>
          <p:nvPr/>
        </p:nvSpPr>
        <p:spPr>
          <a:xfrm>
            <a:off x="8229242" y="541216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78" name="Oval 1877"/>
          <p:cNvSpPr/>
          <p:nvPr/>
        </p:nvSpPr>
        <p:spPr>
          <a:xfrm>
            <a:off x="8016603" y="488857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79" name="Oval 1878"/>
          <p:cNvSpPr/>
          <p:nvPr/>
        </p:nvSpPr>
        <p:spPr>
          <a:xfrm>
            <a:off x="8274960" y="538219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80" name="Oval 1879"/>
          <p:cNvSpPr/>
          <p:nvPr/>
        </p:nvSpPr>
        <p:spPr>
          <a:xfrm>
            <a:off x="8229242" y="53444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81" name="Oval 1880"/>
          <p:cNvSpPr/>
          <p:nvPr/>
        </p:nvSpPr>
        <p:spPr>
          <a:xfrm>
            <a:off x="8821133" y="492456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82" name="Oval 1881"/>
          <p:cNvSpPr/>
          <p:nvPr/>
        </p:nvSpPr>
        <p:spPr>
          <a:xfrm>
            <a:off x="8206382" y="536240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83" name="Oval 1882"/>
          <p:cNvSpPr/>
          <p:nvPr/>
        </p:nvSpPr>
        <p:spPr>
          <a:xfrm>
            <a:off x="8723490" y="491059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84" name="Oval 1883"/>
          <p:cNvSpPr/>
          <p:nvPr/>
        </p:nvSpPr>
        <p:spPr>
          <a:xfrm>
            <a:off x="8424895" y="495729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85" name="Oval 1884"/>
          <p:cNvSpPr/>
          <p:nvPr/>
        </p:nvSpPr>
        <p:spPr>
          <a:xfrm>
            <a:off x="8381642" y="52641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86" name="Oval 1885"/>
          <p:cNvSpPr/>
          <p:nvPr/>
        </p:nvSpPr>
        <p:spPr>
          <a:xfrm>
            <a:off x="8534042" y="54165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87" name="Oval 1886"/>
          <p:cNvSpPr/>
          <p:nvPr/>
        </p:nvSpPr>
        <p:spPr>
          <a:xfrm>
            <a:off x="8031137" y="545720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88" name="Oval 1887"/>
          <p:cNvSpPr/>
          <p:nvPr/>
        </p:nvSpPr>
        <p:spPr>
          <a:xfrm>
            <a:off x="8534042" y="54165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89" name="Oval 1888"/>
          <p:cNvSpPr/>
          <p:nvPr/>
        </p:nvSpPr>
        <p:spPr>
          <a:xfrm>
            <a:off x="8623013" y="501755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90" name="Oval 1889"/>
          <p:cNvSpPr/>
          <p:nvPr/>
        </p:nvSpPr>
        <p:spPr>
          <a:xfrm>
            <a:off x="8636790" y="483117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91" name="Oval 1890"/>
          <p:cNvSpPr/>
          <p:nvPr/>
        </p:nvSpPr>
        <p:spPr>
          <a:xfrm>
            <a:off x="8679361" y="518058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92" name="Oval 1891"/>
          <p:cNvSpPr/>
          <p:nvPr/>
        </p:nvSpPr>
        <p:spPr>
          <a:xfrm>
            <a:off x="8381642" y="52641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93" name="Oval 1892"/>
          <p:cNvSpPr/>
          <p:nvPr/>
        </p:nvSpPr>
        <p:spPr>
          <a:xfrm>
            <a:off x="8588799" y="520122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94" name="Oval 1893"/>
          <p:cNvSpPr/>
          <p:nvPr/>
        </p:nvSpPr>
        <p:spPr>
          <a:xfrm>
            <a:off x="8203914" y="495029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95" name="Oval 1894"/>
          <p:cNvSpPr/>
          <p:nvPr/>
        </p:nvSpPr>
        <p:spPr>
          <a:xfrm>
            <a:off x="8534042" y="54165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96" name="Oval 1895"/>
          <p:cNvSpPr/>
          <p:nvPr/>
        </p:nvSpPr>
        <p:spPr>
          <a:xfrm>
            <a:off x="8442604" y="540032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97" name="Oval 1896"/>
          <p:cNvSpPr/>
          <p:nvPr/>
        </p:nvSpPr>
        <p:spPr>
          <a:xfrm>
            <a:off x="8076857" y="536240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98" name="Oval 1897"/>
          <p:cNvSpPr/>
          <p:nvPr/>
        </p:nvSpPr>
        <p:spPr>
          <a:xfrm>
            <a:off x="8441538" y="544379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99" name="Oval 1898"/>
          <p:cNvSpPr/>
          <p:nvPr/>
        </p:nvSpPr>
        <p:spPr>
          <a:xfrm>
            <a:off x="8574629" y="516947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00" name="Oval 1899"/>
          <p:cNvSpPr/>
          <p:nvPr/>
        </p:nvSpPr>
        <p:spPr>
          <a:xfrm>
            <a:off x="8417438" y="519316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01" name="Oval 1900"/>
          <p:cNvSpPr/>
          <p:nvPr/>
        </p:nvSpPr>
        <p:spPr>
          <a:xfrm>
            <a:off x="8679361" y="518058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02" name="Oval 1901"/>
          <p:cNvSpPr/>
          <p:nvPr/>
        </p:nvSpPr>
        <p:spPr>
          <a:xfrm>
            <a:off x="8381642" y="52641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03" name="Oval 1902"/>
          <p:cNvSpPr/>
          <p:nvPr/>
        </p:nvSpPr>
        <p:spPr>
          <a:xfrm>
            <a:off x="8109810" y="518364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04" name="Oval 1903"/>
          <p:cNvSpPr/>
          <p:nvPr/>
        </p:nvSpPr>
        <p:spPr>
          <a:xfrm>
            <a:off x="8442604" y="540032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05" name="Oval 1904"/>
          <p:cNvSpPr/>
          <p:nvPr/>
        </p:nvSpPr>
        <p:spPr>
          <a:xfrm>
            <a:off x="8578528" y="516078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06" name="Oval 1905"/>
          <p:cNvSpPr/>
          <p:nvPr/>
        </p:nvSpPr>
        <p:spPr>
          <a:xfrm>
            <a:off x="8534042" y="54165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07" name="Oval 1906"/>
          <p:cNvSpPr/>
          <p:nvPr/>
        </p:nvSpPr>
        <p:spPr>
          <a:xfrm>
            <a:off x="8534042" y="54165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08" name="Oval 1907"/>
          <p:cNvSpPr/>
          <p:nvPr/>
        </p:nvSpPr>
        <p:spPr>
          <a:xfrm>
            <a:off x="8534042" y="54165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09" name="Oval 1908"/>
          <p:cNvSpPr/>
          <p:nvPr/>
        </p:nvSpPr>
        <p:spPr>
          <a:xfrm>
            <a:off x="8534042" y="54165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10" name="Oval 1909"/>
          <p:cNvSpPr/>
          <p:nvPr/>
        </p:nvSpPr>
        <p:spPr>
          <a:xfrm>
            <a:off x="8442604" y="540032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11" name="Oval 1910"/>
          <p:cNvSpPr/>
          <p:nvPr/>
        </p:nvSpPr>
        <p:spPr>
          <a:xfrm>
            <a:off x="8221623" y="539332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12" name="Oval 1911"/>
          <p:cNvSpPr/>
          <p:nvPr/>
        </p:nvSpPr>
        <p:spPr>
          <a:xfrm>
            <a:off x="8835310" y="502255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13" name="Oval 1912"/>
          <p:cNvSpPr/>
          <p:nvPr/>
        </p:nvSpPr>
        <p:spPr>
          <a:xfrm>
            <a:off x="8796324" y="504235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14" name="Oval 1913"/>
          <p:cNvSpPr/>
          <p:nvPr/>
        </p:nvSpPr>
        <p:spPr>
          <a:xfrm>
            <a:off x="8668733" y="512596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15" name="Oval 1914"/>
          <p:cNvSpPr/>
          <p:nvPr/>
        </p:nvSpPr>
        <p:spPr>
          <a:xfrm>
            <a:off x="8875890" y="506299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16" name="Oval 1915"/>
          <p:cNvSpPr/>
          <p:nvPr/>
        </p:nvSpPr>
        <p:spPr>
          <a:xfrm>
            <a:off x="8577295" y="510969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17" name="Oval 1916"/>
          <p:cNvSpPr/>
          <p:nvPr/>
        </p:nvSpPr>
        <p:spPr>
          <a:xfrm>
            <a:off x="8775413" y="516995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18" name="Oval 1917"/>
          <p:cNvSpPr/>
          <p:nvPr/>
        </p:nvSpPr>
        <p:spPr>
          <a:xfrm>
            <a:off x="8356314" y="510269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19" name="Oval 1918"/>
          <p:cNvSpPr/>
          <p:nvPr/>
        </p:nvSpPr>
        <p:spPr>
          <a:xfrm>
            <a:off x="8623012" y="500201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20" name="Oval 1919"/>
          <p:cNvSpPr/>
          <p:nvPr/>
        </p:nvSpPr>
        <p:spPr>
          <a:xfrm>
            <a:off x="8651005" y="527836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21" name="Oval 1920"/>
          <p:cNvSpPr/>
          <p:nvPr/>
        </p:nvSpPr>
        <p:spPr>
          <a:xfrm>
            <a:off x="8559567" y="526209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22" name="Oval 1921"/>
          <p:cNvSpPr/>
          <p:nvPr/>
        </p:nvSpPr>
        <p:spPr>
          <a:xfrm>
            <a:off x="8338586" y="525509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23" name="Oval 1922"/>
          <p:cNvSpPr/>
          <p:nvPr/>
        </p:nvSpPr>
        <p:spPr>
          <a:xfrm>
            <a:off x="8775412" y="515441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24" name="Oval 1923"/>
          <p:cNvSpPr/>
          <p:nvPr/>
        </p:nvSpPr>
        <p:spPr>
          <a:xfrm>
            <a:off x="8711967" y="541449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25" name="Oval 1924"/>
          <p:cNvSpPr/>
          <p:nvPr/>
        </p:nvSpPr>
        <p:spPr>
          <a:xfrm>
            <a:off x="8544151" y="51416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26" name="Oval 1925"/>
          <p:cNvSpPr/>
          <p:nvPr/>
        </p:nvSpPr>
        <p:spPr>
          <a:xfrm>
            <a:off x="8526423" y="52940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27" name="Oval 1926"/>
          <p:cNvSpPr/>
          <p:nvPr/>
        </p:nvSpPr>
        <p:spPr>
          <a:xfrm>
            <a:off x="8686442" y="548844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28" name="Oval 1927"/>
          <p:cNvSpPr/>
          <p:nvPr/>
        </p:nvSpPr>
        <p:spPr>
          <a:xfrm>
            <a:off x="8534042" y="54165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29" name="Oval 1928"/>
          <p:cNvSpPr/>
          <p:nvPr/>
        </p:nvSpPr>
        <p:spPr>
          <a:xfrm>
            <a:off x="8700619" y="531318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30" name="Oval 1929"/>
          <p:cNvSpPr/>
          <p:nvPr/>
        </p:nvSpPr>
        <p:spPr>
          <a:xfrm>
            <a:off x="8661633" y="533298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31" name="Oval 1930"/>
          <p:cNvSpPr/>
          <p:nvPr/>
        </p:nvSpPr>
        <p:spPr>
          <a:xfrm>
            <a:off x="8534042" y="54165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32" name="Oval 1931"/>
          <p:cNvSpPr/>
          <p:nvPr/>
        </p:nvSpPr>
        <p:spPr>
          <a:xfrm>
            <a:off x="8556901" y="532187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33" name="Oval 1932"/>
          <p:cNvSpPr/>
          <p:nvPr/>
        </p:nvSpPr>
        <p:spPr>
          <a:xfrm>
            <a:off x="8569838" y="534556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34" name="Oval 1933"/>
          <p:cNvSpPr/>
          <p:nvPr/>
        </p:nvSpPr>
        <p:spPr>
          <a:xfrm>
            <a:off x="8661633" y="533298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35" name="Oval 1934"/>
          <p:cNvSpPr/>
          <p:nvPr/>
        </p:nvSpPr>
        <p:spPr>
          <a:xfrm>
            <a:off x="8534042" y="54165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36" name="Oval 1935"/>
          <p:cNvSpPr/>
          <p:nvPr/>
        </p:nvSpPr>
        <p:spPr>
          <a:xfrm>
            <a:off x="8092082" y="533604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37" name="Oval 1936"/>
          <p:cNvSpPr/>
          <p:nvPr/>
        </p:nvSpPr>
        <p:spPr>
          <a:xfrm>
            <a:off x="8560800" y="531318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38" name="Oval 1937"/>
          <p:cNvSpPr/>
          <p:nvPr/>
        </p:nvSpPr>
        <p:spPr>
          <a:xfrm>
            <a:off x="8526423" y="52940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39" name="Oval 1938"/>
          <p:cNvSpPr/>
          <p:nvPr/>
        </p:nvSpPr>
        <p:spPr>
          <a:xfrm>
            <a:off x="8678823" y="54464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40" name="Oval 1939"/>
          <p:cNvSpPr/>
          <p:nvPr/>
        </p:nvSpPr>
        <p:spPr>
          <a:xfrm>
            <a:off x="8709301" y="547427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41" name="Oval 1940"/>
          <p:cNvSpPr/>
          <p:nvPr/>
        </p:nvSpPr>
        <p:spPr>
          <a:xfrm>
            <a:off x="8244482" y="548844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42" name="Oval 1941"/>
          <p:cNvSpPr/>
          <p:nvPr/>
        </p:nvSpPr>
        <p:spPr>
          <a:xfrm>
            <a:off x="8713200" y="546558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43" name="Oval 1942"/>
          <p:cNvSpPr/>
          <p:nvPr/>
        </p:nvSpPr>
        <p:spPr>
          <a:xfrm>
            <a:off x="8678823" y="54464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44" name="Oval 1943"/>
          <p:cNvSpPr/>
          <p:nvPr/>
        </p:nvSpPr>
        <p:spPr>
          <a:xfrm>
            <a:off x="8856570" y="517821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45" name="Oval 1944"/>
          <p:cNvSpPr/>
          <p:nvPr/>
        </p:nvSpPr>
        <p:spPr>
          <a:xfrm>
            <a:off x="8902288" y="514824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46" name="Oval 1945"/>
          <p:cNvSpPr/>
          <p:nvPr/>
        </p:nvSpPr>
        <p:spPr>
          <a:xfrm>
            <a:off x="8856570" y="511052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47" name="Oval 1946"/>
          <p:cNvSpPr/>
          <p:nvPr/>
        </p:nvSpPr>
        <p:spPr>
          <a:xfrm>
            <a:off x="8833710" y="512845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48" name="Oval 1947"/>
          <p:cNvSpPr/>
          <p:nvPr/>
        </p:nvSpPr>
        <p:spPr>
          <a:xfrm>
            <a:off x="8848951" y="515937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49" name="Oval 1948"/>
          <p:cNvSpPr/>
          <p:nvPr/>
        </p:nvSpPr>
        <p:spPr>
          <a:xfrm>
            <a:off x="8686457" y="528085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50" name="Oval 1949"/>
          <p:cNvSpPr/>
          <p:nvPr/>
        </p:nvSpPr>
        <p:spPr>
          <a:xfrm>
            <a:off x="8719410" y="510210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51" name="Oval 1950"/>
          <p:cNvSpPr/>
          <p:nvPr/>
        </p:nvSpPr>
        <p:spPr>
          <a:xfrm>
            <a:off x="8701682" y="525450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52" name="Oval 1951"/>
          <p:cNvSpPr/>
          <p:nvPr/>
        </p:nvSpPr>
        <p:spPr>
          <a:xfrm>
            <a:off x="8718341" y="543528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53" name="Oval 1952"/>
          <p:cNvSpPr/>
          <p:nvPr/>
        </p:nvSpPr>
        <p:spPr>
          <a:xfrm>
            <a:off x="8573212" y="554645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54" name="Oval 1953"/>
          <p:cNvSpPr/>
          <p:nvPr/>
        </p:nvSpPr>
        <p:spPr>
          <a:xfrm>
            <a:off x="8413541" y="551139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55" name="Oval 1954"/>
          <p:cNvSpPr/>
          <p:nvPr/>
        </p:nvSpPr>
        <p:spPr>
          <a:xfrm>
            <a:off x="8700632" y="507279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56" name="Oval 1955"/>
          <p:cNvSpPr/>
          <p:nvPr/>
        </p:nvSpPr>
        <p:spPr>
          <a:xfrm>
            <a:off x="8459259" y="548142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57" name="Oval 1956"/>
          <p:cNvSpPr/>
          <p:nvPr/>
        </p:nvSpPr>
        <p:spPr>
          <a:xfrm>
            <a:off x="8413541" y="544370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58" name="Oval 1957"/>
          <p:cNvSpPr/>
          <p:nvPr/>
        </p:nvSpPr>
        <p:spPr>
          <a:xfrm>
            <a:off x="9005432" y="502379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59" name="Oval 1958"/>
          <p:cNvSpPr/>
          <p:nvPr/>
        </p:nvSpPr>
        <p:spPr>
          <a:xfrm>
            <a:off x="8390681" y="546163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60" name="Oval 1959"/>
          <p:cNvSpPr/>
          <p:nvPr/>
        </p:nvSpPr>
        <p:spPr>
          <a:xfrm>
            <a:off x="8907789" y="500983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61" name="Oval 1960"/>
          <p:cNvSpPr/>
          <p:nvPr/>
        </p:nvSpPr>
        <p:spPr>
          <a:xfrm>
            <a:off x="8609194" y="505652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62" name="Oval 1961"/>
          <p:cNvSpPr/>
          <p:nvPr/>
        </p:nvSpPr>
        <p:spPr>
          <a:xfrm>
            <a:off x="8565941" y="536342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63" name="Oval 1962"/>
          <p:cNvSpPr/>
          <p:nvPr/>
        </p:nvSpPr>
        <p:spPr>
          <a:xfrm>
            <a:off x="8718341" y="551582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64" name="Oval 1963"/>
          <p:cNvSpPr/>
          <p:nvPr/>
        </p:nvSpPr>
        <p:spPr>
          <a:xfrm>
            <a:off x="8215436" y="555644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65" name="Oval 1964"/>
          <p:cNvSpPr/>
          <p:nvPr/>
        </p:nvSpPr>
        <p:spPr>
          <a:xfrm>
            <a:off x="8718341" y="551582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66" name="Oval 1965"/>
          <p:cNvSpPr/>
          <p:nvPr/>
        </p:nvSpPr>
        <p:spPr>
          <a:xfrm>
            <a:off x="8807312" y="511679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67" name="Oval 1966"/>
          <p:cNvSpPr/>
          <p:nvPr/>
        </p:nvSpPr>
        <p:spPr>
          <a:xfrm>
            <a:off x="8732518" y="526002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68" name="Oval 1967"/>
          <p:cNvSpPr/>
          <p:nvPr/>
        </p:nvSpPr>
        <p:spPr>
          <a:xfrm>
            <a:off x="8693532" y="527981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69" name="Oval 1968"/>
          <p:cNvSpPr/>
          <p:nvPr/>
        </p:nvSpPr>
        <p:spPr>
          <a:xfrm>
            <a:off x="8565941" y="536342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70" name="Oval 1969"/>
          <p:cNvSpPr/>
          <p:nvPr/>
        </p:nvSpPr>
        <p:spPr>
          <a:xfrm>
            <a:off x="8773098" y="530045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71" name="Oval 1970"/>
          <p:cNvSpPr/>
          <p:nvPr/>
        </p:nvSpPr>
        <p:spPr>
          <a:xfrm>
            <a:off x="8388213" y="504952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72" name="Oval 1971"/>
          <p:cNvSpPr/>
          <p:nvPr/>
        </p:nvSpPr>
        <p:spPr>
          <a:xfrm>
            <a:off x="8718341" y="551582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73" name="Oval 1972"/>
          <p:cNvSpPr/>
          <p:nvPr/>
        </p:nvSpPr>
        <p:spPr>
          <a:xfrm>
            <a:off x="8626903" y="549955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74" name="Oval 1973"/>
          <p:cNvSpPr/>
          <p:nvPr/>
        </p:nvSpPr>
        <p:spPr>
          <a:xfrm>
            <a:off x="8261156" y="546163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75" name="Oval 1974"/>
          <p:cNvSpPr/>
          <p:nvPr/>
        </p:nvSpPr>
        <p:spPr>
          <a:xfrm>
            <a:off x="8625837" y="554302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76" name="Oval 1975"/>
          <p:cNvSpPr/>
          <p:nvPr/>
        </p:nvSpPr>
        <p:spPr>
          <a:xfrm>
            <a:off x="8588800" y="526870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77" name="Oval 1976"/>
          <p:cNvSpPr/>
          <p:nvPr/>
        </p:nvSpPr>
        <p:spPr>
          <a:xfrm>
            <a:off x="8601737" y="529239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78" name="Oval 1977"/>
          <p:cNvSpPr/>
          <p:nvPr/>
        </p:nvSpPr>
        <p:spPr>
          <a:xfrm>
            <a:off x="8693532" y="527981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79" name="Oval 1978"/>
          <p:cNvSpPr/>
          <p:nvPr/>
        </p:nvSpPr>
        <p:spPr>
          <a:xfrm>
            <a:off x="8565941" y="536342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80" name="Oval 1979"/>
          <p:cNvSpPr/>
          <p:nvPr/>
        </p:nvSpPr>
        <p:spPr>
          <a:xfrm>
            <a:off x="8123981" y="528288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81" name="Oval 1980"/>
          <p:cNvSpPr/>
          <p:nvPr/>
        </p:nvSpPr>
        <p:spPr>
          <a:xfrm>
            <a:off x="8626903" y="549955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82" name="Oval 1981"/>
          <p:cNvSpPr/>
          <p:nvPr/>
        </p:nvSpPr>
        <p:spPr>
          <a:xfrm>
            <a:off x="7965378" y="546206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83" name="Oval 1982"/>
          <p:cNvSpPr/>
          <p:nvPr/>
        </p:nvSpPr>
        <p:spPr>
          <a:xfrm>
            <a:off x="8718341" y="551582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84" name="Oval 1983"/>
          <p:cNvSpPr/>
          <p:nvPr/>
        </p:nvSpPr>
        <p:spPr>
          <a:xfrm>
            <a:off x="8718341" y="551582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85" name="Oval 1984"/>
          <p:cNvSpPr/>
          <p:nvPr/>
        </p:nvSpPr>
        <p:spPr>
          <a:xfrm>
            <a:off x="8718341" y="551582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86" name="Oval 1985"/>
          <p:cNvSpPr/>
          <p:nvPr/>
        </p:nvSpPr>
        <p:spPr>
          <a:xfrm>
            <a:off x="8718341" y="551582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87" name="Oval 1986"/>
          <p:cNvSpPr/>
          <p:nvPr/>
        </p:nvSpPr>
        <p:spPr>
          <a:xfrm>
            <a:off x="8626903" y="549955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88" name="Oval 1987"/>
          <p:cNvSpPr/>
          <p:nvPr/>
        </p:nvSpPr>
        <p:spPr>
          <a:xfrm>
            <a:off x="8405922" y="549255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89" name="Oval 1988"/>
          <p:cNvSpPr/>
          <p:nvPr/>
        </p:nvSpPr>
        <p:spPr>
          <a:xfrm>
            <a:off x="9019609" y="512179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90" name="Oval 1989"/>
          <p:cNvSpPr/>
          <p:nvPr/>
        </p:nvSpPr>
        <p:spPr>
          <a:xfrm>
            <a:off x="8980623" y="514158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91" name="Oval 1990"/>
          <p:cNvSpPr/>
          <p:nvPr/>
        </p:nvSpPr>
        <p:spPr>
          <a:xfrm>
            <a:off x="8682904" y="522519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92" name="Oval 1991"/>
          <p:cNvSpPr/>
          <p:nvPr/>
        </p:nvSpPr>
        <p:spPr>
          <a:xfrm>
            <a:off x="9060189" y="516223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93" name="Oval 1992"/>
          <p:cNvSpPr/>
          <p:nvPr/>
        </p:nvSpPr>
        <p:spPr>
          <a:xfrm>
            <a:off x="8591466" y="520892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94" name="Oval 1993"/>
          <p:cNvSpPr/>
          <p:nvPr/>
        </p:nvSpPr>
        <p:spPr>
          <a:xfrm>
            <a:off x="8789584" y="526919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95" name="Oval 1994"/>
          <p:cNvSpPr/>
          <p:nvPr/>
        </p:nvSpPr>
        <p:spPr>
          <a:xfrm>
            <a:off x="8370485" y="520192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96" name="Oval 1995"/>
          <p:cNvSpPr/>
          <p:nvPr/>
        </p:nvSpPr>
        <p:spPr>
          <a:xfrm>
            <a:off x="8828031" y="459087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97" name="Oval 1996"/>
          <p:cNvSpPr/>
          <p:nvPr/>
        </p:nvSpPr>
        <p:spPr>
          <a:xfrm>
            <a:off x="8835304" y="537759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98" name="Oval 1997"/>
          <p:cNvSpPr/>
          <p:nvPr/>
        </p:nvSpPr>
        <p:spPr>
          <a:xfrm>
            <a:off x="8743866" y="536132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99" name="Oval 1998"/>
          <p:cNvSpPr/>
          <p:nvPr/>
        </p:nvSpPr>
        <p:spPr>
          <a:xfrm>
            <a:off x="8522885" y="535432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00" name="Oval 1999"/>
          <p:cNvSpPr/>
          <p:nvPr/>
        </p:nvSpPr>
        <p:spPr>
          <a:xfrm>
            <a:off x="8789583" y="525364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01" name="Oval 2000"/>
          <p:cNvSpPr/>
          <p:nvPr/>
        </p:nvSpPr>
        <p:spPr>
          <a:xfrm>
            <a:off x="8896266" y="551372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02" name="Oval 2001"/>
          <p:cNvSpPr/>
          <p:nvPr/>
        </p:nvSpPr>
        <p:spPr>
          <a:xfrm>
            <a:off x="8558322" y="524090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03" name="Oval 2002"/>
          <p:cNvSpPr/>
          <p:nvPr/>
        </p:nvSpPr>
        <p:spPr>
          <a:xfrm>
            <a:off x="8710722" y="539330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04" name="Oval 2003"/>
          <p:cNvSpPr/>
          <p:nvPr/>
        </p:nvSpPr>
        <p:spPr>
          <a:xfrm>
            <a:off x="8870741" y="558768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05" name="Oval 2004"/>
          <p:cNvSpPr/>
          <p:nvPr/>
        </p:nvSpPr>
        <p:spPr>
          <a:xfrm>
            <a:off x="8718341" y="551582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06" name="Oval 2005"/>
          <p:cNvSpPr/>
          <p:nvPr/>
        </p:nvSpPr>
        <p:spPr>
          <a:xfrm>
            <a:off x="8884918" y="541242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07" name="Oval 2006"/>
          <p:cNvSpPr/>
          <p:nvPr/>
        </p:nvSpPr>
        <p:spPr>
          <a:xfrm>
            <a:off x="8845932" y="543221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08" name="Oval 2007"/>
          <p:cNvSpPr/>
          <p:nvPr/>
        </p:nvSpPr>
        <p:spPr>
          <a:xfrm>
            <a:off x="8718341" y="551582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09" name="Oval 2008"/>
          <p:cNvSpPr/>
          <p:nvPr/>
        </p:nvSpPr>
        <p:spPr>
          <a:xfrm>
            <a:off x="8741200" y="542110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10" name="Oval 2009"/>
          <p:cNvSpPr/>
          <p:nvPr/>
        </p:nvSpPr>
        <p:spPr>
          <a:xfrm>
            <a:off x="8754137" y="544479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11" name="Oval 2010"/>
          <p:cNvSpPr/>
          <p:nvPr/>
        </p:nvSpPr>
        <p:spPr>
          <a:xfrm>
            <a:off x="8845932" y="543221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12" name="Oval 2011"/>
          <p:cNvSpPr/>
          <p:nvPr/>
        </p:nvSpPr>
        <p:spPr>
          <a:xfrm>
            <a:off x="8718341" y="551582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13" name="Oval 2012"/>
          <p:cNvSpPr/>
          <p:nvPr/>
        </p:nvSpPr>
        <p:spPr>
          <a:xfrm>
            <a:off x="8276381" y="543528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14" name="Oval 2013"/>
          <p:cNvSpPr/>
          <p:nvPr/>
        </p:nvSpPr>
        <p:spPr>
          <a:xfrm>
            <a:off x="8745099" y="541242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15" name="Oval 2014"/>
          <p:cNvSpPr/>
          <p:nvPr/>
        </p:nvSpPr>
        <p:spPr>
          <a:xfrm>
            <a:off x="8710722" y="539330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16" name="Oval 2015"/>
          <p:cNvSpPr/>
          <p:nvPr/>
        </p:nvSpPr>
        <p:spPr>
          <a:xfrm>
            <a:off x="8863122" y="554570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17" name="Oval 2016"/>
          <p:cNvSpPr/>
          <p:nvPr/>
        </p:nvSpPr>
        <p:spPr>
          <a:xfrm>
            <a:off x="8893600" y="557350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18" name="Oval 2017"/>
          <p:cNvSpPr/>
          <p:nvPr/>
        </p:nvSpPr>
        <p:spPr>
          <a:xfrm>
            <a:off x="8428781" y="558768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19" name="Oval 2018"/>
          <p:cNvSpPr/>
          <p:nvPr/>
        </p:nvSpPr>
        <p:spPr>
          <a:xfrm>
            <a:off x="8897499" y="556482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20" name="Oval 2019"/>
          <p:cNvSpPr/>
          <p:nvPr/>
        </p:nvSpPr>
        <p:spPr>
          <a:xfrm>
            <a:off x="8863122" y="554570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21" name="Oval 2020"/>
          <p:cNvSpPr/>
          <p:nvPr/>
        </p:nvSpPr>
        <p:spPr>
          <a:xfrm>
            <a:off x="8870741" y="527745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22" name="Oval 2021"/>
          <p:cNvSpPr/>
          <p:nvPr/>
        </p:nvSpPr>
        <p:spPr>
          <a:xfrm>
            <a:off x="8916459" y="524748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23" name="Oval 2022"/>
          <p:cNvSpPr/>
          <p:nvPr/>
        </p:nvSpPr>
        <p:spPr>
          <a:xfrm>
            <a:off x="8870741" y="520975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24" name="Oval 2023"/>
          <p:cNvSpPr/>
          <p:nvPr/>
        </p:nvSpPr>
        <p:spPr>
          <a:xfrm>
            <a:off x="8847881" y="522769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25" name="Oval 2024"/>
          <p:cNvSpPr/>
          <p:nvPr/>
        </p:nvSpPr>
        <p:spPr>
          <a:xfrm>
            <a:off x="8863122" y="525861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26" name="Oval 2025"/>
          <p:cNvSpPr/>
          <p:nvPr/>
        </p:nvSpPr>
        <p:spPr>
          <a:xfrm>
            <a:off x="8870756" y="53800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27" name="Oval 2026"/>
          <p:cNvSpPr/>
          <p:nvPr/>
        </p:nvSpPr>
        <p:spPr>
          <a:xfrm>
            <a:off x="8499665" y="478657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28" name="Oval 2027"/>
          <p:cNvSpPr/>
          <p:nvPr/>
        </p:nvSpPr>
        <p:spPr>
          <a:xfrm>
            <a:off x="8885981" y="535373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29" name="Oval 2028"/>
          <p:cNvSpPr/>
          <p:nvPr/>
        </p:nvSpPr>
        <p:spPr>
          <a:xfrm>
            <a:off x="9056992" y="471882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30" name="Oval 2029"/>
          <p:cNvSpPr/>
          <p:nvPr/>
        </p:nvSpPr>
        <p:spPr>
          <a:xfrm>
            <a:off x="9143299" y="441143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31" name="Oval 2030"/>
          <p:cNvSpPr/>
          <p:nvPr/>
        </p:nvSpPr>
        <p:spPr>
          <a:xfrm>
            <a:off x="8795605" y="470040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32" name="Oval 2031"/>
          <p:cNvSpPr/>
          <p:nvPr/>
        </p:nvSpPr>
        <p:spPr>
          <a:xfrm>
            <a:off x="8892025" y="469942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33" name="Oval 2032"/>
          <p:cNvSpPr/>
          <p:nvPr/>
        </p:nvSpPr>
        <p:spPr>
          <a:xfrm>
            <a:off x="9036973" y="480465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34" name="Oval 2033"/>
          <p:cNvSpPr/>
          <p:nvPr/>
        </p:nvSpPr>
        <p:spPr>
          <a:xfrm>
            <a:off x="9209392" y="487122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35" name="Oval 2034"/>
          <p:cNvSpPr/>
          <p:nvPr/>
        </p:nvSpPr>
        <p:spPr>
          <a:xfrm>
            <a:off x="9051861" y="495581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36" name="Oval 2035"/>
          <p:cNvSpPr/>
          <p:nvPr/>
        </p:nvSpPr>
        <p:spPr>
          <a:xfrm>
            <a:off x="8973533" y="492784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37" name="Oval 2036"/>
          <p:cNvSpPr/>
          <p:nvPr/>
        </p:nvSpPr>
        <p:spPr>
          <a:xfrm>
            <a:off x="9189373" y="491452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38" name="Oval 2037"/>
          <p:cNvSpPr/>
          <p:nvPr/>
        </p:nvSpPr>
        <p:spPr>
          <a:xfrm>
            <a:off x="9118133" y="485280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39" name="Oval 2038"/>
          <p:cNvSpPr/>
          <p:nvPr/>
        </p:nvSpPr>
        <p:spPr>
          <a:xfrm>
            <a:off x="9214553" y="485182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40" name="Oval 2039"/>
          <p:cNvSpPr/>
          <p:nvPr/>
        </p:nvSpPr>
        <p:spPr>
          <a:xfrm>
            <a:off x="9051861" y="499834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41" name="Oval 2040"/>
          <p:cNvSpPr/>
          <p:nvPr/>
        </p:nvSpPr>
        <p:spPr>
          <a:xfrm>
            <a:off x="8973533" y="507696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42" name="Oval 2041"/>
          <p:cNvSpPr/>
          <p:nvPr/>
        </p:nvSpPr>
        <p:spPr>
          <a:xfrm>
            <a:off x="9103073" y="508585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43" name="Oval 2042"/>
          <p:cNvSpPr/>
          <p:nvPr/>
        </p:nvSpPr>
        <p:spPr>
          <a:xfrm>
            <a:off x="9189373" y="495705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44" name="Oval 2043"/>
          <p:cNvSpPr/>
          <p:nvPr/>
        </p:nvSpPr>
        <p:spPr>
          <a:xfrm>
            <a:off x="9361792" y="502362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45" name="Oval 2044"/>
          <p:cNvSpPr/>
          <p:nvPr/>
        </p:nvSpPr>
        <p:spPr>
          <a:xfrm>
            <a:off x="9204261" y="510821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46" name="Oval 2045"/>
          <p:cNvSpPr/>
          <p:nvPr/>
        </p:nvSpPr>
        <p:spPr>
          <a:xfrm>
            <a:off x="9125933" y="508024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47" name="Oval 2046"/>
          <p:cNvSpPr/>
          <p:nvPr/>
        </p:nvSpPr>
        <p:spPr>
          <a:xfrm>
            <a:off x="9171645" y="506692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48" name="Oval 2047"/>
          <p:cNvSpPr/>
          <p:nvPr/>
        </p:nvSpPr>
        <p:spPr>
          <a:xfrm>
            <a:off x="9080213" y="508133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49" name="Oval 2048"/>
          <p:cNvSpPr/>
          <p:nvPr/>
        </p:nvSpPr>
        <p:spPr>
          <a:xfrm>
            <a:off x="9270533" y="500520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50" name="Oval 2049"/>
          <p:cNvSpPr/>
          <p:nvPr/>
        </p:nvSpPr>
        <p:spPr>
          <a:xfrm>
            <a:off x="9196825" y="500422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51" name="Oval 2050"/>
          <p:cNvSpPr/>
          <p:nvPr/>
        </p:nvSpPr>
        <p:spPr>
          <a:xfrm>
            <a:off x="9204261" y="515074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52" name="Oval 2051"/>
          <p:cNvSpPr/>
          <p:nvPr/>
        </p:nvSpPr>
        <p:spPr>
          <a:xfrm>
            <a:off x="8987710" y="517495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53" name="Oval 2052"/>
          <p:cNvSpPr/>
          <p:nvPr/>
        </p:nvSpPr>
        <p:spPr>
          <a:xfrm>
            <a:off x="9171645" y="510945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54" name="Oval 2053"/>
          <p:cNvSpPr/>
          <p:nvPr/>
        </p:nvSpPr>
        <p:spPr>
          <a:xfrm>
            <a:off x="9514192" y="517602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55" name="Oval 2054"/>
          <p:cNvSpPr/>
          <p:nvPr/>
        </p:nvSpPr>
        <p:spPr>
          <a:xfrm>
            <a:off x="9080213" y="512387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56" name="Oval 2055"/>
          <p:cNvSpPr/>
          <p:nvPr/>
        </p:nvSpPr>
        <p:spPr>
          <a:xfrm>
            <a:off x="9252805" y="515760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57" name="Oval 2056"/>
          <p:cNvSpPr/>
          <p:nvPr/>
        </p:nvSpPr>
        <p:spPr>
          <a:xfrm>
            <a:off x="9349225" y="515662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58" name="Oval 2057"/>
          <p:cNvSpPr/>
          <p:nvPr/>
        </p:nvSpPr>
        <p:spPr>
          <a:xfrm>
            <a:off x="9062133" y="429029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59" name="Oval 2058"/>
          <p:cNvSpPr/>
          <p:nvPr/>
        </p:nvSpPr>
        <p:spPr>
          <a:xfrm>
            <a:off x="9260605" y="501545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60" name="Oval 2059"/>
          <p:cNvSpPr/>
          <p:nvPr/>
        </p:nvSpPr>
        <p:spPr>
          <a:xfrm>
            <a:off x="9008970" y="503024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61" name="Oval 2060"/>
          <p:cNvSpPr/>
          <p:nvPr/>
        </p:nvSpPr>
        <p:spPr>
          <a:xfrm>
            <a:off x="9008970" y="503024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62" name="Oval 2061"/>
          <p:cNvSpPr/>
          <p:nvPr/>
        </p:nvSpPr>
        <p:spPr>
          <a:xfrm>
            <a:off x="9207086" y="501545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63" name="Oval 2062"/>
          <p:cNvSpPr/>
          <p:nvPr/>
        </p:nvSpPr>
        <p:spPr>
          <a:xfrm>
            <a:off x="8817431" y="446618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64" name="Oval 2063"/>
          <p:cNvSpPr/>
          <p:nvPr/>
        </p:nvSpPr>
        <p:spPr>
          <a:xfrm>
            <a:off x="8984161" y="479423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65" name="Oval 2064"/>
          <p:cNvSpPr/>
          <p:nvPr/>
        </p:nvSpPr>
        <p:spPr>
          <a:xfrm>
            <a:off x="9237745" y="510356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66" name="Oval 2065"/>
          <p:cNvSpPr/>
          <p:nvPr/>
        </p:nvSpPr>
        <p:spPr>
          <a:xfrm>
            <a:off x="9063727" y="481487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67" name="Oval 2066"/>
          <p:cNvSpPr/>
          <p:nvPr/>
        </p:nvSpPr>
        <p:spPr>
          <a:xfrm>
            <a:off x="9008970" y="503024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68" name="Oval 2067"/>
          <p:cNvSpPr/>
          <p:nvPr/>
        </p:nvSpPr>
        <p:spPr>
          <a:xfrm>
            <a:off x="9214885" y="509904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69" name="Oval 2068"/>
          <p:cNvSpPr/>
          <p:nvPr/>
        </p:nvSpPr>
        <p:spPr>
          <a:xfrm>
            <a:off x="8984161" y="479423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70" name="Oval 2069"/>
          <p:cNvSpPr/>
          <p:nvPr/>
        </p:nvSpPr>
        <p:spPr>
          <a:xfrm>
            <a:off x="9008970" y="503024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71" name="Oval 2070"/>
          <p:cNvSpPr/>
          <p:nvPr/>
        </p:nvSpPr>
        <p:spPr>
          <a:xfrm>
            <a:off x="9008970" y="503024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72" name="Oval 2071"/>
          <p:cNvSpPr/>
          <p:nvPr/>
        </p:nvSpPr>
        <p:spPr>
          <a:xfrm>
            <a:off x="9008970" y="503024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73" name="Oval 2072"/>
          <p:cNvSpPr/>
          <p:nvPr/>
        </p:nvSpPr>
        <p:spPr>
          <a:xfrm>
            <a:off x="9008970" y="503024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74" name="Oval 2073"/>
          <p:cNvSpPr/>
          <p:nvPr/>
        </p:nvSpPr>
        <p:spPr>
          <a:xfrm>
            <a:off x="8973533" y="473961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75" name="Oval 2074"/>
          <p:cNvSpPr/>
          <p:nvPr/>
        </p:nvSpPr>
        <p:spPr>
          <a:xfrm>
            <a:off x="9080213" y="478361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76" name="Oval 2075"/>
          <p:cNvSpPr/>
          <p:nvPr/>
        </p:nvSpPr>
        <p:spPr>
          <a:xfrm>
            <a:off x="9292510" y="478861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77" name="Oval 2076"/>
          <p:cNvSpPr/>
          <p:nvPr/>
        </p:nvSpPr>
        <p:spPr>
          <a:xfrm>
            <a:off x="9253524" y="480840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78" name="Oval 2077"/>
          <p:cNvSpPr/>
          <p:nvPr/>
        </p:nvSpPr>
        <p:spPr>
          <a:xfrm>
            <a:off x="9125933" y="489201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79" name="Oval 2078"/>
          <p:cNvSpPr/>
          <p:nvPr/>
        </p:nvSpPr>
        <p:spPr>
          <a:xfrm>
            <a:off x="9260605" y="484301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80" name="Oval 2079"/>
          <p:cNvSpPr/>
          <p:nvPr/>
        </p:nvSpPr>
        <p:spPr>
          <a:xfrm>
            <a:off x="9333090" y="482905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81" name="Oval 2080"/>
          <p:cNvSpPr/>
          <p:nvPr/>
        </p:nvSpPr>
        <p:spPr>
          <a:xfrm>
            <a:off x="9034495" y="487574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82" name="Oval 2081"/>
          <p:cNvSpPr/>
          <p:nvPr/>
        </p:nvSpPr>
        <p:spPr>
          <a:xfrm>
            <a:off x="9232613" y="493601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83" name="Oval 2082"/>
          <p:cNvSpPr/>
          <p:nvPr/>
        </p:nvSpPr>
        <p:spPr>
          <a:xfrm>
            <a:off x="8973887" y="443847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84" name="Oval 2083"/>
          <p:cNvSpPr/>
          <p:nvPr/>
        </p:nvSpPr>
        <p:spPr>
          <a:xfrm>
            <a:off x="9235796" y="496080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85" name="Oval 2084"/>
          <p:cNvSpPr/>
          <p:nvPr/>
        </p:nvSpPr>
        <p:spPr>
          <a:xfrm>
            <a:off x="9278333" y="504441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86" name="Oval 2085"/>
          <p:cNvSpPr/>
          <p:nvPr/>
        </p:nvSpPr>
        <p:spPr>
          <a:xfrm>
            <a:off x="9186895" y="502814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87" name="Oval 2086"/>
          <p:cNvSpPr/>
          <p:nvPr/>
        </p:nvSpPr>
        <p:spPr>
          <a:xfrm>
            <a:off x="9214885" y="508841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88" name="Oval 2087"/>
          <p:cNvSpPr/>
          <p:nvPr/>
        </p:nvSpPr>
        <p:spPr>
          <a:xfrm>
            <a:off x="9232612" y="492046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89" name="Oval 2088"/>
          <p:cNvSpPr/>
          <p:nvPr/>
        </p:nvSpPr>
        <p:spPr>
          <a:xfrm>
            <a:off x="9169167" y="518054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90" name="Oval 2089"/>
          <p:cNvSpPr/>
          <p:nvPr/>
        </p:nvSpPr>
        <p:spPr>
          <a:xfrm>
            <a:off x="9001351" y="490772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91" name="Oval 2090"/>
          <p:cNvSpPr/>
          <p:nvPr/>
        </p:nvSpPr>
        <p:spPr>
          <a:xfrm>
            <a:off x="9214884" y="507286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92" name="Oval 2091"/>
          <p:cNvSpPr/>
          <p:nvPr/>
        </p:nvSpPr>
        <p:spPr>
          <a:xfrm>
            <a:off x="9161370" y="510210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93" name="Oval 2092"/>
          <p:cNvSpPr/>
          <p:nvPr/>
        </p:nvSpPr>
        <p:spPr>
          <a:xfrm>
            <a:off x="9008970" y="503024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94" name="Oval 2093"/>
          <p:cNvSpPr/>
          <p:nvPr/>
        </p:nvSpPr>
        <p:spPr>
          <a:xfrm>
            <a:off x="9161370" y="51826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95" name="Oval 2094"/>
          <p:cNvSpPr/>
          <p:nvPr/>
        </p:nvSpPr>
        <p:spPr>
          <a:xfrm>
            <a:off x="9161370" y="51826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96" name="Oval 2095"/>
          <p:cNvSpPr/>
          <p:nvPr/>
        </p:nvSpPr>
        <p:spPr>
          <a:xfrm>
            <a:off x="9175547" y="492684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97" name="Oval 2096"/>
          <p:cNvSpPr/>
          <p:nvPr/>
        </p:nvSpPr>
        <p:spPr>
          <a:xfrm>
            <a:off x="9136561" y="494663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98" name="Oval 2097"/>
          <p:cNvSpPr/>
          <p:nvPr/>
        </p:nvSpPr>
        <p:spPr>
          <a:xfrm>
            <a:off x="9008970" y="503024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99" name="Oval 2098"/>
          <p:cNvSpPr/>
          <p:nvPr/>
        </p:nvSpPr>
        <p:spPr>
          <a:xfrm>
            <a:off x="9216127" y="496727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00" name="Oval 2099"/>
          <p:cNvSpPr/>
          <p:nvPr/>
        </p:nvSpPr>
        <p:spPr>
          <a:xfrm>
            <a:off x="9161370" y="51826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01" name="Oval 2100"/>
          <p:cNvSpPr/>
          <p:nvPr/>
        </p:nvSpPr>
        <p:spPr>
          <a:xfrm>
            <a:off x="9069932" y="516637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02" name="Oval 2101"/>
          <p:cNvSpPr/>
          <p:nvPr/>
        </p:nvSpPr>
        <p:spPr>
          <a:xfrm>
            <a:off x="9031829" y="493552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03" name="Oval 2102"/>
          <p:cNvSpPr/>
          <p:nvPr/>
        </p:nvSpPr>
        <p:spPr>
          <a:xfrm>
            <a:off x="9044766" y="495921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04" name="Oval 2103"/>
          <p:cNvSpPr/>
          <p:nvPr/>
        </p:nvSpPr>
        <p:spPr>
          <a:xfrm>
            <a:off x="9136561" y="494663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05" name="Oval 2104"/>
          <p:cNvSpPr/>
          <p:nvPr/>
        </p:nvSpPr>
        <p:spPr>
          <a:xfrm>
            <a:off x="9008970" y="462553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06" name="Oval 2105"/>
          <p:cNvSpPr/>
          <p:nvPr/>
        </p:nvSpPr>
        <p:spPr>
          <a:xfrm>
            <a:off x="9069932" y="516637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07" name="Oval 2106"/>
          <p:cNvSpPr/>
          <p:nvPr/>
        </p:nvSpPr>
        <p:spPr>
          <a:xfrm>
            <a:off x="9035728" y="492684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08" name="Oval 2107"/>
          <p:cNvSpPr/>
          <p:nvPr/>
        </p:nvSpPr>
        <p:spPr>
          <a:xfrm>
            <a:off x="9161370" y="51826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09" name="Oval 2108"/>
          <p:cNvSpPr/>
          <p:nvPr/>
        </p:nvSpPr>
        <p:spPr>
          <a:xfrm>
            <a:off x="9161370" y="51826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10" name="Oval 2109"/>
          <p:cNvSpPr/>
          <p:nvPr/>
        </p:nvSpPr>
        <p:spPr>
          <a:xfrm>
            <a:off x="9161370" y="51826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11" name="Oval 2110"/>
          <p:cNvSpPr/>
          <p:nvPr/>
        </p:nvSpPr>
        <p:spPr>
          <a:xfrm>
            <a:off x="9161370" y="51826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12" name="Oval 2111"/>
          <p:cNvSpPr/>
          <p:nvPr/>
        </p:nvSpPr>
        <p:spPr>
          <a:xfrm>
            <a:off x="9069932" y="516637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13" name="Oval 2112"/>
          <p:cNvSpPr/>
          <p:nvPr/>
        </p:nvSpPr>
        <p:spPr>
          <a:xfrm>
            <a:off x="9001351" y="490772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14" name="Oval 2113"/>
          <p:cNvSpPr/>
          <p:nvPr/>
        </p:nvSpPr>
        <p:spPr>
          <a:xfrm>
            <a:off x="9153751" y="506012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15" name="Oval 2114"/>
          <p:cNvSpPr/>
          <p:nvPr/>
        </p:nvSpPr>
        <p:spPr>
          <a:xfrm>
            <a:off x="9161370" y="51826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16" name="Oval 2115"/>
          <p:cNvSpPr/>
          <p:nvPr/>
        </p:nvSpPr>
        <p:spPr>
          <a:xfrm>
            <a:off x="9327947" y="507924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17" name="Oval 2116"/>
          <p:cNvSpPr/>
          <p:nvPr/>
        </p:nvSpPr>
        <p:spPr>
          <a:xfrm>
            <a:off x="9288961" y="509903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18" name="Oval 2117"/>
          <p:cNvSpPr/>
          <p:nvPr/>
        </p:nvSpPr>
        <p:spPr>
          <a:xfrm>
            <a:off x="9161370" y="51826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19" name="Oval 2118"/>
          <p:cNvSpPr/>
          <p:nvPr/>
        </p:nvSpPr>
        <p:spPr>
          <a:xfrm>
            <a:off x="9198399" y="511967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20" name="Oval 2119"/>
          <p:cNvSpPr/>
          <p:nvPr/>
        </p:nvSpPr>
        <p:spPr>
          <a:xfrm>
            <a:off x="9184229" y="508792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21" name="Oval 2120"/>
          <p:cNvSpPr/>
          <p:nvPr/>
        </p:nvSpPr>
        <p:spPr>
          <a:xfrm>
            <a:off x="9197166" y="511161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22" name="Oval 2121"/>
          <p:cNvSpPr/>
          <p:nvPr/>
        </p:nvSpPr>
        <p:spPr>
          <a:xfrm>
            <a:off x="9288961" y="509903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23" name="Oval 2122"/>
          <p:cNvSpPr/>
          <p:nvPr/>
        </p:nvSpPr>
        <p:spPr>
          <a:xfrm>
            <a:off x="9161370" y="51826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24" name="Oval 2123"/>
          <p:cNvSpPr/>
          <p:nvPr/>
        </p:nvSpPr>
        <p:spPr>
          <a:xfrm>
            <a:off x="9188128" y="507924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25" name="Oval 2124"/>
          <p:cNvSpPr/>
          <p:nvPr/>
        </p:nvSpPr>
        <p:spPr>
          <a:xfrm>
            <a:off x="9153751" y="506012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26" name="Oval 2125"/>
          <p:cNvSpPr/>
          <p:nvPr/>
        </p:nvSpPr>
        <p:spPr>
          <a:xfrm>
            <a:off x="9175547" y="518203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27" name="Oval 2126"/>
          <p:cNvSpPr/>
          <p:nvPr/>
        </p:nvSpPr>
        <p:spPr>
          <a:xfrm>
            <a:off x="8966433" y="520182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28" name="Oval 2127"/>
          <p:cNvSpPr/>
          <p:nvPr/>
        </p:nvSpPr>
        <p:spPr>
          <a:xfrm>
            <a:off x="8861701" y="519071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29" name="Oval 2128"/>
          <p:cNvSpPr/>
          <p:nvPr/>
        </p:nvSpPr>
        <p:spPr>
          <a:xfrm>
            <a:off x="8966433" y="520182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30" name="Oval 2129"/>
          <p:cNvSpPr/>
          <p:nvPr/>
        </p:nvSpPr>
        <p:spPr>
          <a:xfrm>
            <a:off x="9035728" y="518203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31" name="Oval 2130"/>
          <p:cNvSpPr/>
          <p:nvPr/>
        </p:nvSpPr>
        <p:spPr>
          <a:xfrm>
            <a:off x="9125933" y="514720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32" name="Oval 2131"/>
          <p:cNvSpPr/>
          <p:nvPr/>
        </p:nvSpPr>
        <p:spPr>
          <a:xfrm>
            <a:off x="9062485" y="519120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33" name="Oval 2132"/>
          <p:cNvSpPr/>
          <p:nvPr/>
        </p:nvSpPr>
        <p:spPr>
          <a:xfrm>
            <a:off x="9274782" y="519620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34" name="Oval 2133"/>
          <p:cNvSpPr/>
          <p:nvPr/>
        </p:nvSpPr>
        <p:spPr>
          <a:xfrm>
            <a:off x="9232612" y="517565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35" name="Oval 2134"/>
          <p:cNvSpPr/>
          <p:nvPr/>
        </p:nvSpPr>
        <p:spPr>
          <a:xfrm>
            <a:off x="9001351" y="516291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36" name="Oval 2135"/>
          <p:cNvSpPr/>
          <p:nvPr/>
        </p:nvSpPr>
        <p:spPr>
          <a:xfrm>
            <a:off x="9124339" y="463926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37" name="Oval 2136"/>
          <p:cNvSpPr/>
          <p:nvPr/>
        </p:nvSpPr>
        <p:spPr>
          <a:xfrm>
            <a:off x="9225527" y="466162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38" name="Oval 2137"/>
          <p:cNvSpPr/>
          <p:nvPr/>
        </p:nvSpPr>
        <p:spPr>
          <a:xfrm>
            <a:off x="9147199" y="463365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39" name="Oval 2138"/>
          <p:cNvSpPr/>
          <p:nvPr/>
        </p:nvSpPr>
        <p:spPr>
          <a:xfrm>
            <a:off x="9363039" y="462033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40" name="Oval 2139"/>
          <p:cNvSpPr/>
          <p:nvPr/>
        </p:nvSpPr>
        <p:spPr>
          <a:xfrm>
            <a:off x="9101479" y="463475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41" name="Oval 2140"/>
          <p:cNvSpPr/>
          <p:nvPr/>
        </p:nvSpPr>
        <p:spPr>
          <a:xfrm>
            <a:off x="9225527" y="470416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42" name="Oval 2141"/>
          <p:cNvSpPr/>
          <p:nvPr/>
        </p:nvSpPr>
        <p:spPr>
          <a:xfrm>
            <a:off x="9317327" y="478277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43" name="Oval 2142"/>
          <p:cNvSpPr/>
          <p:nvPr/>
        </p:nvSpPr>
        <p:spPr>
          <a:xfrm>
            <a:off x="9276739" y="479166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44" name="Oval 2143"/>
          <p:cNvSpPr/>
          <p:nvPr/>
        </p:nvSpPr>
        <p:spPr>
          <a:xfrm>
            <a:off x="9363039" y="466287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45" name="Oval 2144"/>
          <p:cNvSpPr/>
          <p:nvPr/>
        </p:nvSpPr>
        <p:spPr>
          <a:xfrm>
            <a:off x="9705586" y="472943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46" name="Oval 2145"/>
          <p:cNvSpPr/>
          <p:nvPr/>
        </p:nvSpPr>
        <p:spPr>
          <a:xfrm>
            <a:off x="9377927" y="481402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47" name="Oval 2146"/>
          <p:cNvSpPr/>
          <p:nvPr/>
        </p:nvSpPr>
        <p:spPr>
          <a:xfrm>
            <a:off x="9299599" y="478605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48" name="Oval 2147"/>
          <p:cNvSpPr/>
          <p:nvPr/>
        </p:nvSpPr>
        <p:spPr>
          <a:xfrm>
            <a:off x="9515439" y="477273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49" name="Oval 2148"/>
          <p:cNvSpPr/>
          <p:nvPr/>
        </p:nvSpPr>
        <p:spPr>
          <a:xfrm>
            <a:off x="9101479" y="467728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50" name="Oval 2149"/>
          <p:cNvSpPr/>
          <p:nvPr/>
        </p:nvSpPr>
        <p:spPr>
          <a:xfrm>
            <a:off x="9253879" y="478715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51" name="Oval 2150"/>
          <p:cNvSpPr/>
          <p:nvPr/>
        </p:nvSpPr>
        <p:spPr>
          <a:xfrm>
            <a:off x="9518627" y="447699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52" name="Oval 2151"/>
          <p:cNvSpPr/>
          <p:nvPr/>
        </p:nvSpPr>
        <p:spPr>
          <a:xfrm>
            <a:off x="9540619" y="471004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53" name="Oval 2152"/>
          <p:cNvSpPr/>
          <p:nvPr/>
        </p:nvSpPr>
        <p:spPr>
          <a:xfrm>
            <a:off x="9377927" y="485656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54" name="Oval 2153"/>
          <p:cNvSpPr/>
          <p:nvPr/>
        </p:nvSpPr>
        <p:spPr>
          <a:xfrm>
            <a:off x="9515439" y="481527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55" name="Oval 2154"/>
          <p:cNvSpPr/>
          <p:nvPr/>
        </p:nvSpPr>
        <p:spPr>
          <a:xfrm>
            <a:off x="9253879" y="482968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56" name="Oval 2155"/>
          <p:cNvSpPr/>
          <p:nvPr/>
        </p:nvSpPr>
        <p:spPr>
          <a:xfrm>
            <a:off x="9596599" y="486341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57" name="Oval 2156"/>
          <p:cNvSpPr/>
          <p:nvPr/>
        </p:nvSpPr>
        <p:spPr>
          <a:xfrm>
            <a:off x="9693019" y="486244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58" name="Oval 2157"/>
          <p:cNvSpPr/>
          <p:nvPr/>
        </p:nvSpPr>
        <p:spPr>
          <a:xfrm>
            <a:off x="9335036" y="480791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59" name="Oval 2158"/>
          <p:cNvSpPr/>
          <p:nvPr/>
        </p:nvSpPr>
        <p:spPr>
          <a:xfrm>
            <a:off x="9182636" y="473606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60" name="Oval 2159"/>
          <p:cNvSpPr/>
          <p:nvPr/>
        </p:nvSpPr>
        <p:spPr>
          <a:xfrm>
            <a:off x="9349213" y="463265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61" name="Oval 2160"/>
          <p:cNvSpPr/>
          <p:nvPr/>
        </p:nvSpPr>
        <p:spPr>
          <a:xfrm>
            <a:off x="9310227" y="465245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62" name="Oval 2161"/>
          <p:cNvSpPr/>
          <p:nvPr/>
        </p:nvSpPr>
        <p:spPr>
          <a:xfrm>
            <a:off x="9182636" y="473606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63" name="Oval 2162"/>
          <p:cNvSpPr/>
          <p:nvPr/>
        </p:nvSpPr>
        <p:spPr>
          <a:xfrm>
            <a:off x="9389793" y="467309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64" name="Oval 2163"/>
          <p:cNvSpPr/>
          <p:nvPr/>
        </p:nvSpPr>
        <p:spPr>
          <a:xfrm>
            <a:off x="9205495" y="464134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65" name="Oval 2164"/>
          <p:cNvSpPr/>
          <p:nvPr/>
        </p:nvSpPr>
        <p:spPr>
          <a:xfrm>
            <a:off x="9218432" y="466503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66" name="Oval 2165"/>
          <p:cNvSpPr/>
          <p:nvPr/>
        </p:nvSpPr>
        <p:spPr>
          <a:xfrm>
            <a:off x="9310227" y="465245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67" name="Oval 2166"/>
          <p:cNvSpPr/>
          <p:nvPr/>
        </p:nvSpPr>
        <p:spPr>
          <a:xfrm>
            <a:off x="9225166" y="439568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68" name="Oval 2167"/>
          <p:cNvSpPr/>
          <p:nvPr/>
        </p:nvSpPr>
        <p:spPr>
          <a:xfrm>
            <a:off x="9209394" y="463265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69" name="Oval 2168"/>
          <p:cNvSpPr/>
          <p:nvPr/>
        </p:nvSpPr>
        <p:spPr>
          <a:xfrm>
            <a:off x="8771712" y="432443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70" name="Oval 2169"/>
          <p:cNvSpPr/>
          <p:nvPr/>
        </p:nvSpPr>
        <p:spPr>
          <a:xfrm>
            <a:off x="9406279" y="464182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71" name="Oval 2170"/>
          <p:cNvSpPr/>
          <p:nvPr/>
        </p:nvSpPr>
        <p:spPr>
          <a:xfrm>
            <a:off x="9618576" y="464682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72" name="Oval 2171"/>
          <p:cNvSpPr/>
          <p:nvPr/>
        </p:nvSpPr>
        <p:spPr>
          <a:xfrm>
            <a:off x="9579590" y="466662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73" name="Oval 2172"/>
          <p:cNvSpPr/>
          <p:nvPr/>
        </p:nvSpPr>
        <p:spPr>
          <a:xfrm>
            <a:off x="9451999" y="475023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74" name="Oval 2173"/>
          <p:cNvSpPr/>
          <p:nvPr/>
        </p:nvSpPr>
        <p:spPr>
          <a:xfrm>
            <a:off x="9659156" y="468726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75" name="Oval 2174"/>
          <p:cNvSpPr/>
          <p:nvPr/>
        </p:nvSpPr>
        <p:spPr>
          <a:xfrm>
            <a:off x="9360561" y="473396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76" name="Oval 2175"/>
          <p:cNvSpPr/>
          <p:nvPr/>
        </p:nvSpPr>
        <p:spPr>
          <a:xfrm>
            <a:off x="9558679" y="479422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77" name="Oval 2176"/>
          <p:cNvSpPr/>
          <p:nvPr/>
        </p:nvSpPr>
        <p:spPr>
          <a:xfrm>
            <a:off x="9139580" y="472696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78" name="Oval 2177"/>
          <p:cNvSpPr/>
          <p:nvPr/>
        </p:nvSpPr>
        <p:spPr>
          <a:xfrm>
            <a:off x="9406278" y="462627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79" name="Oval 2178"/>
          <p:cNvSpPr/>
          <p:nvPr/>
        </p:nvSpPr>
        <p:spPr>
          <a:xfrm>
            <a:off x="9731990" y="481902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80" name="Oval 2179"/>
          <p:cNvSpPr/>
          <p:nvPr/>
        </p:nvSpPr>
        <p:spPr>
          <a:xfrm>
            <a:off x="9175017" y="461353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81" name="Oval 2180"/>
          <p:cNvSpPr/>
          <p:nvPr/>
        </p:nvSpPr>
        <p:spPr>
          <a:xfrm>
            <a:off x="9558678" y="477867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82" name="Oval 2181"/>
          <p:cNvSpPr/>
          <p:nvPr/>
        </p:nvSpPr>
        <p:spPr>
          <a:xfrm>
            <a:off x="9327417" y="476593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83" name="Oval 2182"/>
          <p:cNvSpPr/>
          <p:nvPr/>
        </p:nvSpPr>
        <p:spPr>
          <a:xfrm>
            <a:off x="9501613" y="478505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84" name="Oval 2183"/>
          <p:cNvSpPr/>
          <p:nvPr/>
        </p:nvSpPr>
        <p:spPr>
          <a:xfrm>
            <a:off x="9462627" y="480485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85" name="Oval 2184"/>
          <p:cNvSpPr/>
          <p:nvPr/>
        </p:nvSpPr>
        <p:spPr>
          <a:xfrm>
            <a:off x="9542193" y="482549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86" name="Oval 2185"/>
          <p:cNvSpPr/>
          <p:nvPr/>
        </p:nvSpPr>
        <p:spPr>
          <a:xfrm>
            <a:off x="9357895" y="479374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87" name="Oval 2186"/>
          <p:cNvSpPr/>
          <p:nvPr/>
        </p:nvSpPr>
        <p:spPr>
          <a:xfrm>
            <a:off x="9370832" y="481743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88" name="Oval 2187"/>
          <p:cNvSpPr/>
          <p:nvPr/>
        </p:nvSpPr>
        <p:spPr>
          <a:xfrm>
            <a:off x="9462627" y="480485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89" name="Oval 2188"/>
          <p:cNvSpPr/>
          <p:nvPr/>
        </p:nvSpPr>
        <p:spPr>
          <a:xfrm>
            <a:off x="9361794" y="478505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90" name="Oval 2189"/>
          <p:cNvSpPr/>
          <p:nvPr/>
        </p:nvSpPr>
        <p:spPr>
          <a:xfrm>
            <a:off x="9327417" y="476593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91" name="Oval 2190"/>
          <p:cNvSpPr/>
          <p:nvPr/>
        </p:nvSpPr>
        <p:spPr>
          <a:xfrm>
            <a:off x="9276739" y="479166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92" name="Oval 2191"/>
          <p:cNvSpPr/>
          <p:nvPr/>
        </p:nvSpPr>
        <p:spPr>
          <a:xfrm>
            <a:off x="9363039" y="466287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93" name="Oval 2192"/>
          <p:cNvSpPr/>
          <p:nvPr/>
        </p:nvSpPr>
        <p:spPr>
          <a:xfrm>
            <a:off x="9705586" y="472943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94" name="Oval 2193"/>
          <p:cNvSpPr/>
          <p:nvPr/>
        </p:nvSpPr>
        <p:spPr>
          <a:xfrm>
            <a:off x="9377927" y="481402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95" name="Oval 2194"/>
          <p:cNvSpPr/>
          <p:nvPr/>
        </p:nvSpPr>
        <p:spPr>
          <a:xfrm>
            <a:off x="9299599" y="478605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96" name="Oval 2195"/>
          <p:cNvSpPr/>
          <p:nvPr/>
        </p:nvSpPr>
        <p:spPr>
          <a:xfrm>
            <a:off x="9515439" y="477273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97" name="Oval 2196"/>
          <p:cNvSpPr/>
          <p:nvPr/>
        </p:nvSpPr>
        <p:spPr>
          <a:xfrm>
            <a:off x="9253879" y="478715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98" name="Oval 2197"/>
          <p:cNvSpPr/>
          <p:nvPr/>
        </p:nvSpPr>
        <p:spPr>
          <a:xfrm>
            <a:off x="8659650" y="463643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99" name="Oval 2198"/>
          <p:cNvSpPr/>
          <p:nvPr/>
        </p:nvSpPr>
        <p:spPr>
          <a:xfrm>
            <a:off x="9540619" y="471004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00" name="Oval 2199"/>
          <p:cNvSpPr/>
          <p:nvPr/>
        </p:nvSpPr>
        <p:spPr>
          <a:xfrm>
            <a:off x="9377927" y="485656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01" name="Oval 2200"/>
          <p:cNvSpPr/>
          <p:nvPr/>
        </p:nvSpPr>
        <p:spPr>
          <a:xfrm>
            <a:off x="9299599" y="493517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02" name="Oval 2201"/>
          <p:cNvSpPr/>
          <p:nvPr/>
        </p:nvSpPr>
        <p:spPr>
          <a:xfrm>
            <a:off x="9429139" y="494406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03" name="Oval 2202"/>
          <p:cNvSpPr/>
          <p:nvPr/>
        </p:nvSpPr>
        <p:spPr>
          <a:xfrm>
            <a:off x="9515439" y="481527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04" name="Oval 2203"/>
          <p:cNvSpPr/>
          <p:nvPr/>
        </p:nvSpPr>
        <p:spPr>
          <a:xfrm>
            <a:off x="9857986" y="488183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05" name="Oval 2204"/>
          <p:cNvSpPr/>
          <p:nvPr/>
        </p:nvSpPr>
        <p:spPr>
          <a:xfrm>
            <a:off x="9530327" y="496642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06" name="Oval 2205"/>
          <p:cNvSpPr/>
          <p:nvPr/>
        </p:nvSpPr>
        <p:spPr>
          <a:xfrm>
            <a:off x="9451999" y="493845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07" name="Oval 2206"/>
          <p:cNvSpPr/>
          <p:nvPr/>
        </p:nvSpPr>
        <p:spPr>
          <a:xfrm>
            <a:off x="9667839" y="492513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08" name="Oval 2207"/>
          <p:cNvSpPr/>
          <p:nvPr/>
        </p:nvSpPr>
        <p:spPr>
          <a:xfrm>
            <a:off x="9253879" y="482968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09" name="Oval 2208"/>
          <p:cNvSpPr/>
          <p:nvPr/>
        </p:nvSpPr>
        <p:spPr>
          <a:xfrm>
            <a:off x="9406279" y="493955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10" name="Oval 2209"/>
          <p:cNvSpPr/>
          <p:nvPr/>
        </p:nvSpPr>
        <p:spPr>
          <a:xfrm>
            <a:off x="9596599" y="486341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11" name="Oval 2210"/>
          <p:cNvSpPr/>
          <p:nvPr/>
        </p:nvSpPr>
        <p:spPr>
          <a:xfrm>
            <a:off x="9693019" y="486244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12" name="Oval 2211"/>
          <p:cNvSpPr/>
          <p:nvPr/>
        </p:nvSpPr>
        <p:spPr>
          <a:xfrm>
            <a:off x="9530327" y="500896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13" name="Oval 2212"/>
          <p:cNvSpPr/>
          <p:nvPr/>
        </p:nvSpPr>
        <p:spPr>
          <a:xfrm>
            <a:off x="9667839" y="496767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14" name="Oval 2213"/>
          <p:cNvSpPr/>
          <p:nvPr/>
        </p:nvSpPr>
        <p:spPr>
          <a:xfrm>
            <a:off x="9406279" y="498208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15" name="Oval 2214"/>
          <p:cNvSpPr/>
          <p:nvPr/>
        </p:nvSpPr>
        <p:spPr>
          <a:xfrm>
            <a:off x="9748999" y="501581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16" name="Oval 2215"/>
          <p:cNvSpPr/>
          <p:nvPr/>
        </p:nvSpPr>
        <p:spPr>
          <a:xfrm>
            <a:off x="9787537" y="400474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17" name="Oval 2216"/>
          <p:cNvSpPr/>
          <p:nvPr/>
        </p:nvSpPr>
        <p:spPr>
          <a:xfrm>
            <a:off x="9487436" y="496031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18" name="Oval 2217"/>
          <p:cNvSpPr/>
          <p:nvPr/>
        </p:nvSpPr>
        <p:spPr>
          <a:xfrm>
            <a:off x="9335036" y="488846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19" name="Oval 2218"/>
          <p:cNvSpPr/>
          <p:nvPr/>
        </p:nvSpPr>
        <p:spPr>
          <a:xfrm>
            <a:off x="9501613" y="478505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20" name="Oval 2219"/>
          <p:cNvSpPr/>
          <p:nvPr/>
        </p:nvSpPr>
        <p:spPr>
          <a:xfrm>
            <a:off x="9462627" y="480485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21" name="Oval 2220"/>
          <p:cNvSpPr/>
          <p:nvPr/>
        </p:nvSpPr>
        <p:spPr>
          <a:xfrm>
            <a:off x="9335036" y="488846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22" name="Oval 2221"/>
          <p:cNvSpPr/>
          <p:nvPr/>
        </p:nvSpPr>
        <p:spPr>
          <a:xfrm>
            <a:off x="9542193" y="482549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23" name="Oval 2222"/>
          <p:cNvSpPr/>
          <p:nvPr/>
        </p:nvSpPr>
        <p:spPr>
          <a:xfrm>
            <a:off x="9357895" y="479374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24" name="Oval 2223"/>
          <p:cNvSpPr/>
          <p:nvPr/>
        </p:nvSpPr>
        <p:spPr>
          <a:xfrm>
            <a:off x="9370832" y="481743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25" name="Oval 2224"/>
          <p:cNvSpPr/>
          <p:nvPr/>
        </p:nvSpPr>
        <p:spPr>
          <a:xfrm>
            <a:off x="9462627" y="480485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26" name="Oval 2225"/>
          <p:cNvSpPr/>
          <p:nvPr/>
        </p:nvSpPr>
        <p:spPr>
          <a:xfrm>
            <a:off x="9335036" y="488846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27" name="Oval 2226"/>
          <p:cNvSpPr/>
          <p:nvPr/>
        </p:nvSpPr>
        <p:spPr>
          <a:xfrm>
            <a:off x="9361794" y="478505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28" name="Oval 2227"/>
          <p:cNvSpPr/>
          <p:nvPr/>
        </p:nvSpPr>
        <p:spPr>
          <a:xfrm>
            <a:off x="9451999" y="475023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29" name="Oval 2228"/>
          <p:cNvSpPr/>
          <p:nvPr/>
        </p:nvSpPr>
        <p:spPr>
          <a:xfrm>
            <a:off x="9558679" y="479422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30" name="Oval 2229"/>
          <p:cNvSpPr/>
          <p:nvPr/>
        </p:nvSpPr>
        <p:spPr>
          <a:xfrm>
            <a:off x="9770976" y="479922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31" name="Oval 2230"/>
          <p:cNvSpPr/>
          <p:nvPr/>
        </p:nvSpPr>
        <p:spPr>
          <a:xfrm>
            <a:off x="9731990" y="481902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32" name="Oval 2231"/>
          <p:cNvSpPr/>
          <p:nvPr/>
        </p:nvSpPr>
        <p:spPr>
          <a:xfrm>
            <a:off x="9604399" y="490263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33" name="Oval 2232"/>
          <p:cNvSpPr/>
          <p:nvPr/>
        </p:nvSpPr>
        <p:spPr>
          <a:xfrm>
            <a:off x="9811556" y="483966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34" name="Oval 2233"/>
          <p:cNvSpPr/>
          <p:nvPr/>
        </p:nvSpPr>
        <p:spPr>
          <a:xfrm>
            <a:off x="9512961" y="488636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35" name="Oval 2234"/>
          <p:cNvSpPr/>
          <p:nvPr/>
        </p:nvSpPr>
        <p:spPr>
          <a:xfrm>
            <a:off x="9711079" y="494662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36" name="Oval 2235"/>
          <p:cNvSpPr/>
          <p:nvPr/>
        </p:nvSpPr>
        <p:spPr>
          <a:xfrm>
            <a:off x="9291980" y="487936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37" name="Oval 2236"/>
          <p:cNvSpPr/>
          <p:nvPr/>
        </p:nvSpPr>
        <p:spPr>
          <a:xfrm>
            <a:off x="9558678" y="477867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38" name="Oval 2237"/>
          <p:cNvSpPr/>
          <p:nvPr/>
        </p:nvSpPr>
        <p:spPr>
          <a:xfrm>
            <a:off x="9884390" y="497142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39" name="Oval 2238"/>
          <p:cNvSpPr/>
          <p:nvPr/>
        </p:nvSpPr>
        <p:spPr>
          <a:xfrm>
            <a:off x="9327417" y="476593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40" name="Oval 2239"/>
          <p:cNvSpPr/>
          <p:nvPr/>
        </p:nvSpPr>
        <p:spPr>
          <a:xfrm>
            <a:off x="9711078" y="493107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41" name="Oval 2240"/>
          <p:cNvSpPr/>
          <p:nvPr/>
        </p:nvSpPr>
        <p:spPr>
          <a:xfrm>
            <a:off x="9479817" y="491833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42" name="Oval 2241"/>
          <p:cNvSpPr/>
          <p:nvPr/>
        </p:nvSpPr>
        <p:spPr>
          <a:xfrm>
            <a:off x="9654013" y="493745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43" name="Oval 2242"/>
          <p:cNvSpPr/>
          <p:nvPr/>
        </p:nvSpPr>
        <p:spPr>
          <a:xfrm>
            <a:off x="9615027" y="495725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44" name="Oval 2243"/>
          <p:cNvSpPr/>
          <p:nvPr/>
        </p:nvSpPr>
        <p:spPr>
          <a:xfrm>
            <a:off x="9694593" y="497789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45" name="Oval 2244"/>
          <p:cNvSpPr/>
          <p:nvPr/>
        </p:nvSpPr>
        <p:spPr>
          <a:xfrm>
            <a:off x="9510295" y="494614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46" name="Oval 2245"/>
          <p:cNvSpPr/>
          <p:nvPr/>
        </p:nvSpPr>
        <p:spPr>
          <a:xfrm>
            <a:off x="9523232" y="496983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47" name="Oval 2246"/>
          <p:cNvSpPr/>
          <p:nvPr/>
        </p:nvSpPr>
        <p:spPr>
          <a:xfrm>
            <a:off x="9615027" y="495725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48" name="Oval 2247"/>
          <p:cNvSpPr/>
          <p:nvPr/>
        </p:nvSpPr>
        <p:spPr>
          <a:xfrm>
            <a:off x="9514194" y="493745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49" name="Oval 2248"/>
          <p:cNvSpPr/>
          <p:nvPr/>
        </p:nvSpPr>
        <p:spPr>
          <a:xfrm>
            <a:off x="9479817" y="491833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50" name="Oval 2249"/>
          <p:cNvSpPr/>
          <p:nvPr/>
        </p:nvSpPr>
        <p:spPr>
          <a:xfrm>
            <a:off x="8973533" y="507696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51" name="Oval 2250"/>
          <p:cNvSpPr/>
          <p:nvPr/>
        </p:nvSpPr>
        <p:spPr>
          <a:xfrm>
            <a:off x="8987710" y="517495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52" name="Oval 2251"/>
          <p:cNvSpPr/>
          <p:nvPr/>
        </p:nvSpPr>
        <p:spPr>
          <a:xfrm>
            <a:off x="9209392" y="487122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53" name="Oval 2252"/>
          <p:cNvSpPr/>
          <p:nvPr/>
        </p:nvSpPr>
        <p:spPr>
          <a:xfrm>
            <a:off x="9189373" y="491452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54" name="Oval 2253"/>
          <p:cNvSpPr/>
          <p:nvPr/>
        </p:nvSpPr>
        <p:spPr>
          <a:xfrm>
            <a:off x="9118133" y="485280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55" name="Oval 2254"/>
          <p:cNvSpPr/>
          <p:nvPr/>
        </p:nvSpPr>
        <p:spPr>
          <a:xfrm>
            <a:off x="9214553" y="485182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56" name="Oval 2255"/>
          <p:cNvSpPr/>
          <p:nvPr/>
        </p:nvSpPr>
        <p:spPr>
          <a:xfrm>
            <a:off x="9051150" y="435123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57" name="Oval 2256"/>
          <p:cNvSpPr/>
          <p:nvPr/>
        </p:nvSpPr>
        <p:spPr>
          <a:xfrm>
            <a:off x="9361792" y="502362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58" name="Oval 2257"/>
          <p:cNvSpPr/>
          <p:nvPr/>
        </p:nvSpPr>
        <p:spPr>
          <a:xfrm>
            <a:off x="9204261" y="510821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59" name="Oval 2258"/>
          <p:cNvSpPr/>
          <p:nvPr/>
        </p:nvSpPr>
        <p:spPr>
          <a:xfrm>
            <a:off x="9125933" y="508024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60" name="Oval 2259"/>
          <p:cNvSpPr/>
          <p:nvPr/>
        </p:nvSpPr>
        <p:spPr>
          <a:xfrm>
            <a:off x="9171645" y="506692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61" name="Oval 2260"/>
          <p:cNvSpPr/>
          <p:nvPr/>
        </p:nvSpPr>
        <p:spPr>
          <a:xfrm>
            <a:off x="9270533" y="500520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62" name="Oval 2261"/>
          <p:cNvSpPr/>
          <p:nvPr/>
        </p:nvSpPr>
        <p:spPr>
          <a:xfrm>
            <a:off x="9196825" y="500422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63" name="Oval 2262"/>
          <p:cNvSpPr/>
          <p:nvPr/>
        </p:nvSpPr>
        <p:spPr>
          <a:xfrm>
            <a:off x="9204261" y="515074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64" name="Oval 2263"/>
          <p:cNvSpPr/>
          <p:nvPr/>
        </p:nvSpPr>
        <p:spPr>
          <a:xfrm>
            <a:off x="8955805" y="522936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65" name="Oval 2264"/>
          <p:cNvSpPr/>
          <p:nvPr/>
        </p:nvSpPr>
        <p:spPr>
          <a:xfrm>
            <a:off x="9085345" y="523825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66" name="Oval 2265"/>
          <p:cNvSpPr/>
          <p:nvPr/>
        </p:nvSpPr>
        <p:spPr>
          <a:xfrm>
            <a:off x="9171645" y="510945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67" name="Oval 2266"/>
          <p:cNvSpPr/>
          <p:nvPr/>
        </p:nvSpPr>
        <p:spPr>
          <a:xfrm>
            <a:off x="9514192" y="517602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68" name="Oval 2267"/>
          <p:cNvSpPr/>
          <p:nvPr/>
        </p:nvSpPr>
        <p:spPr>
          <a:xfrm>
            <a:off x="9186533" y="526061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69" name="Oval 2268"/>
          <p:cNvSpPr/>
          <p:nvPr/>
        </p:nvSpPr>
        <p:spPr>
          <a:xfrm>
            <a:off x="9108205" y="523264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70" name="Oval 2269"/>
          <p:cNvSpPr/>
          <p:nvPr/>
        </p:nvSpPr>
        <p:spPr>
          <a:xfrm>
            <a:off x="9324045" y="521932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71" name="Oval 2270"/>
          <p:cNvSpPr/>
          <p:nvPr/>
        </p:nvSpPr>
        <p:spPr>
          <a:xfrm>
            <a:off x="9062485" y="523373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72" name="Oval 2271"/>
          <p:cNvSpPr/>
          <p:nvPr/>
        </p:nvSpPr>
        <p:spPr>
          <a:xfrm>
            <a:off x="9252805" y="515760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73" name="Oval 2272"/>
          <p:cNvSpPr/>
          <p:nvPr/>
        </p:nvSpPr>
        <p:spPr>
          <a:xfrm>
            <a:off x="9349225" y="515662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74" name="Oval 2273"/>
          <p:cNvSpPr/>
          <p:nvPr/>
        </p:nvSpPr>
        <p:spPr>
          <a:xfrm>
            <a:off x="9186533" y="530314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75" name="Oval 2274"/>
          <p:cNvSpPr/>
          <p:nvPr/>
        </p:nvSpPr>
        <p:spPr>
          <a:xfrm>
            <a:off x="8969982" y="532735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76" name="Oval 2275"/>
          <p:cNvSpPr/>
          <p:nvPr/>
        </p:nvSpPr>
        <p:spPr>
          <a:xfrm>
            <a:off x="9324045" y="526185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77" name="Oval 2276"/>
          <p:cNvSpPr/>
          <p:nvPr/>
        </p:nvSpPr>
        <p:spPr>
          <a:xfrm>
            <a:off x="9666592" y="532842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78" name="Oval 2277"/>
          <p:cNvSpPr/>
          <p:nvPr/>
        </p:nvSpPr>
        <p:spPr>
          <a:xfrm>
            <a:off x="9062485" y="527627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79" name="Oval 2278"/>
          <p:cNvSpPr/>
          <p:nvPr/>
        </p:nvSpPr>
        <p:spPr>
          <a:xfrm>
            <a:off x="9405205" y="531000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80" name="Oval 2279"/>
          <p:cNvSpPr/>
          <p:nvPr/>
        </p:nvSpPr>
        <p:spPr>
          <a:xfrm>
            <a:off x="9501625" y="530902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81" name="Oval 2280"/>
          <p:cNvSpPr/>
          <p:nvPr/>
        </p:nvSpPr>
        <p:spPr>
          <a:xfrm>
            <a:off x="9161370" y="510210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82" name="Oval 2281"/>
          <p:cNvSpPr/>
          <p:nvPr/>
        </p:nvSpPr>
        <p:spPr>
          <a:xfrm>
            <a:off x="9413005" y="516785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83" name="Oval 2282"/>
          <p:cNvSpPr/>
          <p:nvPr/>
        </p:nvSpPr>
        <p:spPr>
          <a:xfrm>
            <a:off x="9161370" y="51826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84" name="Oval 2283"/>
          <p:cNvSpPr/>
          <p:nvPr/>
        </p:nvSpPr>
        <p:spPr>
          <a:xfrm>
            <a:off x="9161370" y="51826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85" name="Oval 2284"/>
          <p:cNvSpPr/>
          <p:nvPr/>
        </p:nvSpPr>
        <p:spPr>
          <a:xfrm>
            <a:off x="9359486" y="516785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86" name="Oval 2285"/>
          <p:cNvSpPr/>
          <p:nvPr/>
        </p:nvSpPr>
        <p:spPr>
          <a:xfrm>
            <a:off x="9175547" y="492684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87" name="Oval 2286"/>
          <p:cNvSpPr/>
          <p:nvPr/>
        </p:nvSpPr>
        <p:spPr>
          <a:xfrm>
            <a:off x="9136561" y="494663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88" name="Oval 2287"/>
          <p:cNvSpPr/>
          <p:nvPr/>
        </p:nvSpPr>
        <p:spPr>
          <a:xfrm>
            <a:off x="9390145" y="525596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89" name="Oval 2288"/>
          <p:cNvSpPr/>
          <p:nvPr/>
        </p:nvSpPr>
        <p:spPr>
          <a:xfrm>
            <a:off x="9216127" y="496727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90" name="Oval 2289"/>
          <p:cNvSpPr/>
          <p:nvPr/>
        </p:nvSpPr>
        <p:spPr>
          <a:xfrm>
            <a:off x="9161370" y="51826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91" name="Oval 2290"/>
          <p:cNvSpPr/>
          <p:nvPr/>
        </p:nvSpPr>
        <p:spPr>
          <a:xfrm>
            <a:off x="9367285" y="525144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92" name="Oval 2291"/>
          <p:cNvSpPr/>
          <p:nvPr/>
        </p:nvSpPr>
        <p:spPr>
          <a:xfrm>
            <a:off x="9136561" y="494663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93" name="Oval 2292"/>
          <p:cNvSpPr/>
          <p:nvPr/>
        </p:nvSpPr>
        <p:spPr>
          <a:xfrm>
            <a:off x="9161370" y="51826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94" name="Oval 2293"/>
          <p:cNvSpPr/>
          <p:nvPr/>
        </p:nvSpPr>
        <p:spPr>
          <a:xfrm>
            <a:off x="9161370" y="51826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95" name="Oval 2294"/>
          <p:cNvSpPr/>
          <p:nvPr/>
        </p:nvSpPr>
        <p:spPr>
          <a:xfrm>
            <a:off x="9161370" y="51826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96" name="Oval 2295"/>
          <p:cNvSpPr/>
          <p:nvPr/>
        </p:nvSpPr>
        <p:spPr>
          <a:xfrm>
            <a:off x="9161370" y="51826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97" name="Oval 2296"/>
          <p:cNvSpPr/>
          <p:nvPr/>
        </p:nvSpPr>
        <p:spPr>
          <a:xfrm>
            <a:off x="9125933" y="489201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98" name="Oval 2297"/>
          <p:cNvSpPr/>
          <p:nvPr/>
        </p:nvSpPr>
        <p:spPr>
          <a:xfrm>
            <a:off x="9232613" y="493601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99" name="Oval 2298"/>
          <p:cNvSpPr/>
          <p:nvPr/>
        </p:nvSpPr>
        <p:spPr>
          <a:xfrm>
            <a:off x="9274782" y="494101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00" name="Oval 2299"/>
          <p:cNvSpPr/>
          <p:nvPr/>
        </p:nvSpPr>
        <p:spPr>
          <a:xfrm>
            <a:off x="9235796" y="496080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01" name="Oval 2300"/>
          <p:cNvSpPr/>
          <p:nvPr/>
        </p:nvSpPr>
        <p:spPr>
          <a:xfrm>
            <a:off x="9278333" y="504441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02" name="Oval 2301"/>
          <p:cNvSpPr/>
          <p:nvPr/>
        </p:nvSpPr>
        <p:spPr>
          <a:xfrm>
            <a:off x="9413005" y="499541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03" name="Oval 2302"/>
          <p:cNvSpPr/>
          <p:nvPr/>
        </p:nvSpPr>
        <p:spPr>
          <a:xfrm>
            <a:off x="9315362" y="498145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04" name="Oval 2303"/>
          <p:cNvSpPr/>
          <p:nvPr/>
        </p:nvSpPr>
        <p:spPr>
          <a:xfrm>
            <a:off x="9186895" y="502814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05" name="Oval 2304"/>
          <p:cNvSpPr/>
          <p:nvPr/>
        </p:nvSpPr>
        <p:spPr>
          <a:xfrm>
            <a:off x="9214885" y="508841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06" name="Oval 2305"/>
          <p:cNvSpPr/>
          <p:nvPr/>
        </p:nvSpPr>
        <p:spPr>
          <a:xfrm>
            <a:off x="9232612" y="492046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07" name="Oval 2306"/>
          <p:cNvSpPr/>
          <p:nvPr/>
        </p:nvSpPr>
        <p:spPr>
          <a:xfrm>
            <a:off x="9388196" y="511320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08" name="Oval 2307"/>
          <p:cNvSpPr/>
          <p:nvPr/>
        </p:nvSpPr>
        <p:spPr>
          <a:xfrm>
            <a:off x="9260605" y="519681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09" name="Oval 2308"/>
          <p:cNvSpPr/>
          <p:nvPr/>
        </p:nvSpPr>
        <p:spPr>
          <a:xfrm>
            <a:off x="9169167" y="518054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10" name="Oval 2309"/>
          <p:cNvSpPr/>
          <p:nvPr/>
        </p:nvSpPr>
        <p:spPr>
          <a:xfrm>
            <a:off x="9367285" y="524081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11" name="Oval 2310"/>
          <p:cNvSpPr/>
          <p:nvPr/>
        </p:nvSpPr>
        <p:spPr>
          <a:xfrm>
            <a:off x="9214884" y="507286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12" name="Oval 2311"/>
          <p:cNvSpPr/>
          <p:nvPr/>
        </p:nvSpPr>
        <p:spPr>
          <a:xfrm>
            <a:off x="9321567" y="533294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13" name="Oval 2312"/>
          <p:cNvSpPr/>
          <p:nvPr/>
        </p:nvSpPr>
        <p:spPr>
          <a:xfrm>
            <a:off x="9153751" y="506012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14" name="Oval 2313"/>
          <p:cNvSpPr/>
          <p:nvPr/>
        </p:nvSpPr>
        <p:spPr>
          <a:xfrm>
            <a:off x="9367284" y="522526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15" name="Oval 2314"/>
          <p:cNvSpPr/>
          <p:nvPr/>
        </p:nvSpPr>
        <p:spPr>
          <a:xfrm>
            <a:off x="9143642" y="525450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16" name="Oval 2315"/>
          <p:cNvSpPr/>
          <p:nvPr/>
        </p:nvSpPr>
        <p:spPr>
          <a:xfrm>
            <a:off x="9161370" y="51826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17" name="Oval 2316"/>
          <p:cNvSpPr/>
          <p:nvPr/>
        </p:nvSpPr>
        <p:spPr>
          <a:xfrm>
            <a:off x="9143642" y="53350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18" name="Oval 2317"/>
          <p:cNvSpPr/>
          <p:nvPr/>
        </p:nvSpPr>
        <p:spPr>
          <a:xfrm>
            <a:off x="9143642" y="53350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19" name="Oval 2318"/>
          <p:cNvSpPr/>
          <p:nvPr/>
        </p:nvSpPr>
        <p:spPr>
          <a:xfrm>
            <a:off x="9327947" y="507924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20" name="Oval 2319"/>
          <p:cNvSpPr/>
          <p:nvPr/>
        </p:nvSpPr>
        <p:spPr>
          <a:xfrm>
            <a:off x="9288961" y="509903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21" name="Oval 2320"/>
          <p:cNvSpPr/>
          <p:nvPr/>
        </p:nvSpPr>
        <p:spPr>
          <a:xfrm>
            <a:off x="9161370" y="51826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22" name="Oval 2321"/>
          <p:cNvSpPr/>
          <p:nvPr/>
        </p:nvSpPr>
        <p:spPr>
          <a:xfrm>
            <a:off x="9198399" y="511967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23" name="Oval 2322"/>
          <p:cNvSpPr/>
          <p:nvPr/>
        </p:nvSpPr>
        <p:spPr>
          <a:xfrm>
            <a:off x="9143642" y="53350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24" name="Oval 2323"/>
          <p:cNvSpPr/>
          <p:nvPr/>
        </p:nvSpPr>
        <p:spPr>
          <a:xfrm>
            <a:off x="9052204" y="531877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25" name="Oval 2324"/>
          <p:cNvSpPr/>
          <p:nvPr/>
        </p:nvSpPr>
        <p:spPr>
          <a:xfrm>
            <a:off x="9184229" y="508792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26" name="Oval 2325"/>
          <p:cNvSpPr/>
          <p:nvPr/>
        </p:nvSpPr>
        <p:spPr>
          <a:xfrm>
            <a:off x="9197166" y="511161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27" name="Oval 2326"/>
          <p:cNvSpPr/>
          <p:nvPr/>
        </p:nvSpPr>
        <p:spPr>
          <a:xfrm>
            <a:off x="9288961" y="509903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28" name="Oval 2327"/>
          <p:cNvSpPr/>
          <p:nvPr/>
        </p:nvSpPr>
        <p:spPr>
          <a:xfrm>
            <a:off x="9161370" y="51826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29" name="Oval 2328"/>
          <p:cNvSpPr/>
          <p:nvPr/>
        </p:nvSpPr>
        <p:spPr>
          <a:xfrm>
            <a:off x="9052204" y="531877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30" name="Oval 2329"/>
          <p:cNvSpPr/>
          <p:nvPr/>
        </p:nvSpPr>
        <p:spPr>
          <a:xfrm>
            <a:off x="9188128" y="507924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31" name="Oval 2330"/>
          <p:cNvSpPr/>
          <p:nvPr/>
        </p:nvSpPr>
        <p:spPr>
          <a:xfrm>
            <a:off x="9143642" y="53350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32" name="Oval 2331"/>
          <p:cNvSpPr/>
          <p:nvPr/>
        </p:nvSpPr>
        <p:spPr>
          <a:xfrm>
            <a:off x="9143642" y="53350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33" name="Oval 2332"/>
          <p:cNvSpPr/>
          <p:nvPr/>
        </p:nvSpPr>
        <p:spPr>
          <a:xfrm>
            <a:off x="9143642" y="53350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34" name="Oval 2333"/>
          <p:cNvSpPr/>
          <p:nvPr/>
        </p:nvSpPr>
        <p:spPr>
          <a:xfrm>
            <a:off x="9143642" y="53350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35" name="Oval 2334"/>
          <p:cNvSpPr/>
          <p:nvPr/>
        </p:nvSpPr>
        <p:spPr>
          <a:xfrm>
            <a:off x="9052204" y="531877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36" name="Oval 2335"/>
          <p:cNvSpPr/>
          <p:nvPr/>
        </p:nvSpPr>
        <p:spPr>
          <a:xfrm>
            <a:off x="9153751" y="506012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37" name="Oval 2336"/>
          <p:cNvSpPr/>
          <p:nvPr/>
        </p:nvSpPr>
        <p:spPr>
          <a:xfrm>
            <a:off x="9136023" y="521252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38" name="Oval 2337"/>
          <p:cNvSpPr/>
          <p:nvPr/>
        </p:nvSpPr>
        <p:spPr>
          <a:xfrm>
            <a:off x="9143642" y="53350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39" name="Oval 2338"/>
          <p:cNvSpPr/>
          <p:nvPr/>
        </p:nvSpPr>
        <p:spPr>
          <a:xfrm>
            <a:off x="9310219" y="523164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40" name="Oval 2339"/>
          <p:cNvSpPr/>
          <p:nvPr/>
        </p:nvSpPr>
        <p:spPr>
          <a:xfrm>
            <a:off x="9271233" y="525143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41" name="Oval 2340"/>
          <p:cNvSpPr/>
          <p:nvPr/>
        </p:nvSpPr>
        <p:spPr>
          <a:xfrm>
            <a:off x="9143642" y="53350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42" name="Oval 2341"/>
          <p:cNvSpPr/>
          <p:nvPr/>
        </p:nvSpPr>
        <p:spPr>
          <a:xfrm>
            <a:off x="9350799" y="527207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43" name="Oval 2342"/>
          <p:cNvSpPr/>
          <p:nvPr/>
        </p:nvSpPr>
        <p:spPr>
          <a:xfrm>
            <a:off x="9166501" y="524032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44" name="Oval 2343"/>
          <p:cNvSpPr/>
          <p:nvPr/>
        </p:nvSpPr>
        <p:spPr>
          <a:xfrm>
            <a:off x="9179438" y="526401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45" name="Oval 2344"/>
          <p:cNvSpPr/>
          <p:nvPr/>
        </p:nvSpPr>
        <p:spPr>
          <a:xfrm>
            <a:off x="9271233" y="525143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46" name="Oval 2345"/>
          <p:cNvSpPr/>
          <p:nvPr/>
        </p:nvSpPr>
        <p:spPr>
          <a:xfrm>
            <a:off x="9143642" y="53350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47" name="Oval 2346"/>
          <p:cNvSpPr/>
          <p:nvPr/>
        </p:nvSpPr>
        <p:spPr>
          <a:xfrm>
            <a:off x="9170400" y="523164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48" name="Oval 2347"/>
          <p:cNvSpPr/>
          <p:nvPr/>
        </p:nvSpPr>
        <p:spPr>
          <a:xfrm>
            <a:off x="9136023" y="521252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49" name="Oval 2348"/>
          <p:cNvSpPr/>
          <p:nvPr/>
        </p:nvSpPr>
        <p:spPr>
          <a:xfrm>
            <a:off x="9157819" y="533443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50" name="Oval 2349"/>
          <p:cNvSpPr/>
          <p:nvPr/>
        </p:nvSpPr>
        <p:spPr>
          <a:xfrm>
            <a:off x="9118833" y="535422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51" name="Oval 2350"/>
          <p:cNvSpPr/>
          <p:nvPr/>
        </p:nvSpPr>
        <p:spPr>
          <a:xfrm>
            <a:off x="9014101" y="534311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52" name="Oval 2351"/>
          <p:cNvSpPr/>
          <p:nvPr/>
        </p:nvSpPr>
        <p:spPr>
          <a:xfrm>
            <a:off x="9118833" y="535422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53" name="Oval 2352"/>
          <p:cNvSpPr/>
          <p:nvPr/>
        </p:nvSpPr>
        <p:spPr>
          <a:xfrm>
            <a:off x="9018000" y="533443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54" name="Oval 2353"/>
          <p:cNvSpPr/>
          <p:nvPr/>
        </p:nvSpPr>
        <p:spPr>
          <a:xfrm>
            <a:off x="9108205" y="529960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55" name="Oval 2354"/>
          <p:cNvSpPr/>
          <p:nvPr/>
        </p:nvSpPr>
        <p:spPr>
          <a:xfrm>
            <a:off x="9214885" y="534360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56" name="Oval 2355"/>
          <p:cNvSpPr/>
          <p:nvPr/>
        </p:nvSpPr>
        <p:spPr>
          <a:xfrm>
            <a:off x="9427182" y="534860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57" name="Oval 2356"/>
          <p:cNvSpPr/>
          <p:nvPr/>
        </p:nvSpPr>
        <p:spPr>
          <a:xfrm>
            <a:off x="9214884" y="532805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58" name="Oval 2357"/>
          <p:cNvSpPr/>
          <p:nvPr/>
        </p:nvSpPr>
        <p:spPr>
          <a:xfrm>
            <a:off x="8983623" y="531531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59" name="Oval 2358"/>
          <p:cNvSpPr/>
          <p:nvPr/>
        </p:nvSpPr>
        <p:spPr>
          <a:xfrm>
            <a:off x="9276739" y="479166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60" name="Oval 2359"/>
          <p:cNvSpPr/>
          <p:nvPr/>
        </p:nvSpPr>
        <p:spPr>
          <a:xfrm>
            <a:off x="9705586" y="472943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61" name="Oval 2360"/>
          <p:cNvSpPr/>
          <p:nvPr/>
        </p:nvSpPr>
        <p:spPr>
          <a:xfrm>
            <a:off x="9377927" y="481402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62" name="Oval 2361"/>
          <p:cNvSpPr/>
          <p:nvPr/>
        </p:nvSpPr>
        <p:spPr>
          <a:xfrm>
            <a:off x="9299599" y="430585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63" name="Oval 2362"/>
          <p:cNvSpPr/>
          <p:nvPr/>
        </p:nvSpPr>
        <p:spPr>
          <a:xfrm>
            <a:off x="9515439" y="477273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64" name="Oval 2363"/>
          <p:cNvSpPr/>
          <p:nvPr/>
        </p:nvSpPr>
        <p:spPr>
          <a:xfrm>
            <a:off x="9509061" y="436186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65" name="Oval 2364"/>
          <p:cNvSpPr/>
          <p:nvPr/>
        </p:nvSpPr>
        <p:spPr>
          <a:xfrm>
            <a:off x="8794571" y="435975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66" name="Oval 2365"/>
          <p:cNvSpPr/>
          <p:nvPr/>
        </p:nvSpPr>
        <p:spPr>
          <a:xfrm>
            <a:off x="9540619" y="471004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67" name="Oval 2366"/>
          <p:cNvSpPr/>
          <p:nvPr/>
        </p:nvSpPr>
        <p:spPr>
          <a:xfrm>
            <a:off x="9377927" y="485656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68" name="Oval 2367"/>
          <p:cNvSpPr/>
          <p:nvPr/>
        </p:nvSpPr>
        <p:spPr>
          <a:xfrm>
            <a:off x="9299599" y="493517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69" name="Oval 2368"/>
          <p:cNvSpPr/>
          <p:nvPr/>
        </p:nvSpPr>
        <p:spPr>
          <a:xfrm>
            <a:off x="9429139" y="494406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70" name="Oval 2369"/>
          <p:cNvSpPr/>
          <p:nvPr/>
        </p:nvSpPr>
        <p:spPr>
          <a:xfrm>
            <a:off x="9515439" y="481527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71" name="Oval 2370"/>
          <p:cNvSpPr/>
          <p:nvPr/>
        </p:nvSpPr>
        <p:spPr>
          <a:xfrm>
            <a:off x="9857986" y="488183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72" name="Oval 2371"/>
          <p:cNvSpPr/>
          <p:nvPr/>
        </p:nvSpPr>
        <p:spPr>
          <a:xfrm>
            <a:off x="9530327" y="496642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73" name="Oval 2372"/>
          <p:cNvSpPr/>
          <p:nvPr/>
        </p:nvSpPr>
        <p:spPr>
          <a:xfrm>
            <a:off x="9451999" y="493845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74" name="Oval 2373"/>
          <p:cNvSpPr/>
          <p:nvPr/>
        </p:nvSpPr>
        <p:spPr>
          <a:xfrm>
            <a:off x="9667839" y="492513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75" name="Oval 2374"/>
          <p:cNvSpPr/>
          <p:nvPr/>
        </p:nvSpPr>
        <p:spPr>
          <a:xfrm>
            <a:off x="9253879" y="482968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76" name="Oval 2375"/>
          <p:cNvSpPr/>
          <p:nvPr/>
        </p:nvSpPr>
        <p:spPr>
          <a:xfrm>
            <a:off x="9406279" y="493955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77" name="Oval 2376"/>
          <p:cNvSpPr/>
          <p:nvPr/>
        </p:nvSpPr>
        <p:spPr>
          <a:xfrm>
            <a:off x="9596599" y="486341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78" name="Oval 2377"/>
          <p:cNvSpPr/>
          <p:nvPr/>
        </p:nvSpPr>
        <p:spPr>
          <a:xfrm>
            <a:off x="9693019" y="486244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79" name="Oval 2378"/>
          <p:cNvSpPr/>
          <p:nvPr/>
        </p:nvSpPr>
        <p:spPr>
          <a:xfrm>
            <a:off x="9530327" y="500896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80" name="Oval 2379"/>
          <p:cNvSpPr/>
          <p:nvPr/>
        </p:nvSpPr>
        <p:spPr>
          <a:xfrm>
            <a:off x="9667839" y="496767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81" name="Oval 2380"/>
          <p:cNvSpPr/>
          <p:nvPr/>
        </p:nvSpPr>
        <p:spPr>
          <a:xfrm>
            <a:off x="9406279" y="498208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82" name="Oval 2381"/>
          <p:cNvSpPr/>
          <p:nvPr/>
        </p:nvSpPr>
        <p:spPr>
          <a:xfrm>
            <a:off x="9748999" y="501581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83" name="Oval 2382"/>
          <p:cNvSpPr/>
          <p:nvPr/>
        </p:nvSpPr>
        <p:spPr>
          <a:xfrm>
            <a:off x="9845419" y="501484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84" name="Oval 2383"/>
          <p:cNvSpPr/>
          <p:nvPr/>
        </p:nvSpPr>
        <p:spPr>
          <a:xfrm>
            <a:off x="9487436" y="496031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85" name="Oval 2384"/>
          <p:cNvSpPr/>
          <p:nvPr/>
        </p:nvSpPr>
        <p:spPr>
          <a:xfrm>
            <a:off x="9335036" y="488846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86" name="Oval 2385"/>
          <p:cNvSpPr/>
          <p:nvPr/>
        </p:nvSpPr>
        <p:spPr>
          <a:xfrm>
            <a:off x="9501613" y="478505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87" name="Oval 2386"/>
          <p:cNvSpPr/>
          <p:nvPr/>
        </p:nvSpPr>
        <p:spPr>
          <a:xfrm>
            <a:off x="9462627" y="480485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88" name="Oval 2387"/>
          <p:cNvSpPr/>
          <p:nvPr/>
        </p:nvSpPr>
        <p:spPr>
          <a:xfrm>
            <a:off x="9335036" y="488846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89" name="Oval 2388"/>
          <p:cNvSpPr/>
          <p:nvPr/>
        </p:nvSpPr>
        <p:spPr>
          <a:xfrm>
            <a:off x="9542193" y="482549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90" name="Oval 2389"/>
          <p:cNvSpPr/>
          <p:nvPr/>
        </p:nvSpPr>
        <p:spPr>
          <a:xfrm>
            <a:off x="9357895" y="479374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91" name="Oval 2390"/>
          <p:cNvSpPr/>
          <p:nvPr/>
        </p:nvSpPr>
        <p:spPr>
          <a:xfrm>
            <a:off x="9370832" y="481743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92" name="Oval 2391"/>
          <p:cNvSpPr/>
          <p:nvPr/>
        </p:nvSpPr>
        <p:spPr>
          <a:xfrm>
            <a:off x="9462627" y="480485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93" name="Oval 2392"/>
          <p:cNvSpPr/>
          <p:nvPr/>
        </p:nvSpPr>
        <p:spPr>
          <a:xfrm>
            <a:off x="9933575" y="417550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94" name="Oval 2393"/>
          <p:cNvSpPr/>
          <p:nvPr/>
        </p:nvSpPr>
        <p:spPr>
          <a:xfrm>
            <a:off x="9361794" y="478505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95" name="Oval 2394"/>
          <p:cNvSpPr/>
          <p:nvPr/>
        </p:nvSpPr>
        <p:spPr>
          <a:xfrm>
            <a:off x="9451999" y="475023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96" name="Oval 2395"/>
          <p:cNvSpPr/>
          <p:nvPr/>
        </p:nvSpPr>
        <p:spPr>
          <a:xfrm>
            <a:off x="9558679" y="479422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97" name="Oval 2396"/>
          <p:cNvSpPr/>
          <p:nvPr/>
        </p:nvSpPr>
        <p:spPr>
          <a:xfrm>
            <a:off x="9770976" y="479922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98" name="Oval 2397"/>
          <p:cNvSpPr/>
          <p:nvPr/>
        </p:nvSpPr>
        <p:spPr>
          <a:xfrm>
            <a:off x="9731990" y="481902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99" name="Oval 2398"/>
          <p:cNvSpPr/>
          <p:nvPr/>
        </p:nvSpPr>
        <p:spPr>
          <a:xfrm>
            <a:off x="9604399" y="490263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00" name="Oval 2399"/>
          <p:cNvSpPr/>
          <p:nvPr/>
        </p:nvSpPr>
        <p:spPr>
          <a:xfrm>
            <a:off x="9811556" y="483966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01" name="Oval 2400"/>
          <p:cNvSpPr/>
          <p:nvPr/>
        </p:nvSpPr>
        <p:spPr>
          <a:xfrm>
            <a:off x="9512961" y="488636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02" name="Oval 2401"/>
          <p:cNvSpPr/>
          <p:nvPr/>
        </p:nvSpPr>
        <p:spPr>
          <a:xfrm>
            <a:off x="9711079" y="494662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03" name="Oval 2402"/>
          <p:cNvSpPr/>
          <p:nvPr/>
        </p:nvSpPr>
        <p:spPr>
          <a:xfrm>
            <a:off x="9291980" y="487936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04" name="Oval 2403"/>
          <p:cNvSpPr/>
          <p:nvPr/>
        </p:nvSpPr>
        <p:spPr>
          <a:xfrm>
            <a:off x="9558678" y="477867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05" name="Oval 2404"/>
          <p:cNvSpPr/>
          <p:nvPr/>
        </p:nvSpPr>
        <p:spPr>
          <a:xfrm>
            <a:off x="9884390" y="497142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06" name="Oval 2405"/>
          <p:cNvSpPr/>
          <p:nvPr/>
        </p:nvSpPr>
        <p:spPr>
          <a:xfrm>
            <a:off x="9125398" y="452147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07" name="Oval 2406"/>
          <p:cNvSpPr/>
          <p:nvPr/>
        </p:nvSpPr>
        <p:spPr>
          <a:xfrm>
            <a:off x="9711078" y="493107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08" name="Oval 2407"/>
          <p:cNvSpPr/>
          <p:nvPr/>
        </p:nvSpPr>
        <p:spPr>
          <a:xfrm>
            <a:off x="9479817" y="491833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09" name="Oval 2408"/>
          <p:cNvSpPr/>
          <p:nvPr/>
        </p:nvSpPr>
        <p:spPr>
          <a:xfrm>
            <a:off x="9654013" y="493745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10" name="Oval 2409"/>
          <p:cNvSpPr/>
          <p:nvPr/>
        </p:nvSpPr>
        <p:spPr>
          <a:xfrm>
            <a:off x="9615027" y="495725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11" name="Oval 2410"/>
          <p:cNvSpPr/>
          <p:nvPr/>
        </p:nvSpPr>
        <p:spPr>
          <a:xfrm>
            <a:off x="9694593" y="497789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12" name="Oval 2411"/>
          <p:cNvSpPr/>
          <p:nvPr/>
        </p:nvSpPr>
        <p:spPr>
          <a:xfrm>
            <a:off x="9510295" y="494614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13" name="Oval 2412"/>
          <p:cNvSpPr/>
          <p:nvPr/>
        </p:nvSpPr>
        <p:spPr>
          <a:xfrm>
            <a:off x="9523232" y="496983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14" name="Oval 2413"/>
          <p:cNvSpPr/>
          <p:nvPr/>
        </p:nvSpPr>
        <p:spPr>
          <a:xfrm>
            <a:off x="9615027" y="495725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15" name="Oval 2414"/>
          <p:cNvSpPr/>
          <p:nvPr/>
        </p:nvSpPr>
        <p:spPr>
          <a:xfrm>
            <a:off x="9514194" y="493745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16" name="Oval 2415"/>
          <p:cNvSpPr/>
          <p:nvPr/>
        </p:nvSpPr>
        <p:spPr>
          <a:xfrm>
            <a:off x="9479817" y="491833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17" name="Oval 2416"/>
          <p:cNvSpPr/>
          <p:nvPr/>
        </p:nvSpPr>
        <p:spPr>
          <a:xfrm>
            <a:off x="9429139" y="494406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18" name="Oval 2417"/>
          <p:cNvSpPr/>
          <p:nvPr/>
        </p:nvSpPr>
        <p:spPr>
          <a:xfrm>
            <a:off x="9515439" y="481527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19" name="Oval 2418"/>
          <p:cNvSpPr/>
          <p:nvPr/>
        </p:nvSpPr>
        <p:spPr>
          <a:xfrm>
            <a:off x="9857986" y="488183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20" name="Oval 2419"/>
          <p:cNvSpPr/>
          <p:nvPr/>
        </p:nvSpPr>
        <p:spPr>
          <a:xfrm>
            <a:off x="9530327" y="496642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21" name="Oval 2420"/>
          <p:cNvSpPr/>
          <p:nvPr/>
        </p:nvSpPr>
        <p:spPr>
          <a:xfrm>
            <a:off x="9451999" y="493845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22" name="Oval 2421"/>
          <p:cNvSpPr/>
          <p:nvPr/>
        </p:nvSpPr>
        <p:spPr>
          <a:xfrm>
            <a:off x="9667839" y="492513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23" name="Oval 2422"/>
          <p:cNvSpPr/>
          <p:nvPr/>
        </p:nvSpPr>
        <p:spPr>
          <a:xfrm>
            <a:off x="9406279" y="493955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24" name="Oval 2423"/>
          <p:cNvSpPr/>
          <p:nvPr/>
        </p:nvSpPr>
        <p:spPr>
          <a:xfrm>
            <a:off x="9596599" y="486341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25" name="Oval 2424"/>
          <p:cNvSpPr/>
          <p:nvPr/>
        </p:nvSpPr>
        <p:spPr>
          <a:xfrm>
            <a:off x="9693019" y="486244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26" name="Oval 2425"/>
          <p:cNvSpPr/>
          <p:nvPr/>
        </p:nvSpPr>
        <p:spPr>
          <a:xfrm>
            <a:off x="9530327" y="500896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27" name="Oval 2426"/>
          <p:cNvSpPr/>
          <p:nvPr/>
        </p:nvSpPr>
        <p:spPr>
          <a:xfrm>
            <a:off x="9451999" y="508757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28" name="Oval 2427"/>
          <p:cNvSpPr/>
          <p:nvPr/>
        </p:nvSpPr>
        <p:spPr>
          <a:xfrm>
            <a:off x="9581539" y="509646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29" name="Oval 2428"/>
          <p:cNvSpPr/>
          <p:nvPr/>
        </p:nvSpPr>
        <p:spPr>
          <a:xfrm>
            <a:off x="9667839" y="496767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30" name="Oval 2429"/>
          <p:cNvSpPr/>
          <p:nvPr/>
        </p:nvSpPr>
        <p:spPr>
          <a:xfrm>
            <a:off x="10010386" y="503423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31" name="Oval 2430"/>
          <p:cNvSpPr/>
          <p:nvPr/>
        </p:nvSpPr>
        <p:spPr>
          <a:xfrm>
            <a:off x="9682727" y="511882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32" name="Oval 2431"/>
          <p:cNvSpPr/>
          <p:nvPr/>
        </p:nvSpPr>
        <p:spPr>
          <a:xfrm>
            <a:off x="9604399" y="509085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33" name="Oval 2432"/>
          <p:cNvSpPr/>
          <p:nvPr/>
        </p:nvSpPr>
        <p:spPr>
          <a:xfrm>
            <a:off x="9820239" y="507753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34" name="Oval 2433"/>
          <p:cNvSpPr/>
          <p:nvPr/>
        </p:nvSpPr>
        <p:spPr>
          <a:xfrm>
            <a:off x="9406279" y="498208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35" name="Oval 2434"/>
          <p:cNvSpPr/>
          <p:nvPr/>
        </p:nvSpPr>
        <p:spPr>
          <a:xfrm>
            <a:off x="9558679" y="509195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36" name="Oval 2435"/>
          <p:cNvSpPr/>
          <p:nvPr/>
        </p:nvSpPr>
        <p:spPr>
          <a:xfrm>
            <a:off x="9748999" y="501581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37" name="Oval 2436"/>
          <p:cNvSpPr/>
          <p:nvPr/>
        </p:nvSpPr>
        <p:spPr>
          <a:xfrm>
            <a:off x="9845419" y="501484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38" name="Oval 2437"/>
          <p:cNvSpPr/>
          <p:nvPr/>
        </p:nvSpPr>
        <p:spPr>
          <a:xfrm>
            <a:off x="9682727" y="516136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39" name="Oval 2438"/>
          <p:cNvSpPr/>
          <p:nvPr/>
        </p:nvSpPr>
        <p:spPr>
          <a:xfrm>
            <a:off x="9820239" y="512007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40" name="Oval 2439"/>
          <p:cNvSpPr/>
          <p:nvPr/>
        </p:nvSpPr>
        <p:spPr>
          <a:xfrm>
            <a:off x="9558679" y="513448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41" name="Oval 2440"/>
          <p:cNvSpPr/>
          <p:nvPr/>
        </p:nvSpPr>
        <p:spPr>
          <a:xfrm>
            <a:off x="9901399" y="516821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42" name="Oval 2441"/>
          <p:cNvSpPr/>
          <p:nvPr/>
        </p:nvSpPr>
        <p:spPr>
          <a:xfrm>
            <a:off x="9997819" y="516724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43" name="Oval 2442"/>
          <p:cNvSpPr/>
          <p:nvPr/>
        </p:nvSpPr>
        <p:spPr>
          <a:xfrm>
            <a:off x="9639836" y="511271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44" name="Oval 2443"/>
          <p:cNvSpPr/>
          <p:nvPr/>
        </p:nvSpPr>
        <p:spPr>
          <a:xfrm>
            <a:off x="9487436" y="504086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45" name="Oval 2444"/>
          <p:cNvSpPr/>
          <p:nvPr/>
        </p:nvSpPr>
        <p:spPr>
          <a:xfrm>
            <a:off x="9654013" y="493745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46" name="Oval 2445"/>
          <p:cNvSpPr/>
          <p:nvPr/>
        </p:nvSpPr>
        <p:spPr>
          <a:xfrm>
            <a:off x="9615027" y="495725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47" name="Oval 2446"/>
          <p:cNvSpPr/>
          <p:nvPr/>
        </p:nvSpPr>
        <p:spPr>
          <a:xfrm>
            <a:off x="9487436" y="504086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48" name="Oval 2447"/>
          <p:cNvSpPr/>
          <p:nvPr/>
        </p:nvSpPr>
        <p:spPr>
          <a:xfrm>
            <a:off x="9694593" y="497789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49" name="Oval 2448"/>
          <p:cNvSpPr/>
          <p:nvPr/>
        </p:nvSpPr>
        <p:spPr>
          <a:xfrm>
            <a:off x="9510295" y="494614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50" name="Oval 2449"/>
          <p:cNvSpPr/>
          <p:nvPr/>
        </p:nvSpPr>
        <p:spPr>
          <a:xfrm>
            <a:off x="9523232" y="496983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51" name="Oval 2450"/>
          <p:cNvSpPr/>
          <p:nvPr/>
        </p:nvSpPr>
        <p:spPr>
          <a:xfrm>
            <a:off x="9615027" y="495725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52" name="Oval 2451"/>
          <p:cNvSpPr/>
          <p:nvPr/>
        </p:nvSpPr>
        <p:spPr>
          <a:xfrm>
            <a:off x="9487436" y="504086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53" name="Oval 2452"/>
          <p:cNvSpPr/>
          <p:nvPr/>
        </p:nvSpPr>
        <p:spPr>
          <a:xfrm>
            <a:off x="9514194" y="493745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54" name="Oval 2453"/>
          <p:cNvSpPr/>
          <p:nvPr/>
        </p:nvSpPr>
        <p:spPr>
          <a:xfrm>
            <a:off x="9604399" y="490263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55" name="Oval 2454"/>
          <p:cNvSpPr/>
          <p:nvPr/>
        </p:nvSpPr>
        <p:spPr>
          <a:xfrm>
            <a:off x="9711079" y="494662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56" name="Oval 2455"/>
          <p:cNvSpPr/>
          <p:nvPr/>
        </p:nvSpPr>
        <p:spPr>
          <a:xfrm>
            <a:off x="9923376" y="495162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57" name="Oval 2456"/>
          <p:cNvSpPr/>
          <p:nvPr/>
        </p:nvSpPr>
        <p:spPr>
          <a:xfrm>
            <a:off x="9884390" y="497142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58" name="Oval 2457"/>
          <p:cNvSpPr/>
          <p:nvPr/>
        </p:nvSpPr>
        <p:spPr>
          <a:xfrm>
            <a:off x="9756799" y="505503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59" name="Oval 2458"/>
          <p:cNvSpPr/>
          <p:nvPr/>
        </p:nvSpPr>
        <p:spPr>
          <a:xfrm>
            <a:off x="9963956" y="499206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60" name="Oval 2459"/>
          <p:cNvSpPr/>
          <p:nvPr/>
        </p:nvSpPr>
        <p:spPr>
          <a:xfrm>
            <a:off x="9665361" y="503876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61" name="Oval 2460"/>
          <p:cNvSpPr/>
          <p:nvPr/>
        </p:nvSpPr>
        <p:spPr>
          <a:xfrm>
            <a:off x="9863479" y="509902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62" name="Oval 2461"/>
          <p:cNvSpPr/>
          <p:nvPr/>
        </p:nvSpPr>
        <p:spPr>
          <a:xfrm>
            <a:off x="9444380" y="503176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63" name="Oval 2462"/>
          <p:cNvSpPr/>
          <p:nvPr/>
        </p:nvSpPr>
        <p:spPr>
          <a:xfrm>
            <a:off x="9711078" y="493107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64" name="Oval 2463"/>
          <p:cNvSpPr/>
          <p:nvPr/>
        </p:nvSpPr>
        <p:spPr>
          <a:xfrm>
            <a:off x="10036790" y="512382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65" name="Oval 2464"/>
          <p:cNvSpPr/>
          <p:nvPr/>
        </p:nvSpPr>
        <p:spPr>
          <a:xfrm>
            <a:off x="9479817" y="491833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66" name="Oval 2465"/>
          <p:cNvSpPr/>
          <p:nvPr/>
        </p:nvSpPr>
        <p:spPr>
          <a:xfrm>
            <a:off x="9863478" y="508347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67" name="Oval 2466"/>
          <p:cNvSpPr/>
          <p:nvPr/>
        </p:nvSpPr>
        <p:spPr>
          <a:xfrm>
            <a:off x="9632217" y="507073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68" name="Oval 2467"/>
          <p:cNvSpPr/>
          <p:nvPr/>
        </p:nvSpPr>
        <p:spPr>
          <a:xfrm>
            <a:off x="9806413" y="508985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69" name="Oval 2468"/>
          <p:cNvSpPr/>
          <p:nvPr/>
        </p:nvSpPr>
        <p:spPr>
          <a:xfrm>
            <a:off x="9767427" y="510965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70" name="Oval 2469"/>
          <p:cNvSpPr/>
          <p:nvPr/>
        </p:nvSpPr>
        <p:spPr>
          <a:xfrm>
            <a:off x="9846993" y="513029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71" name="Oval 2470"/>
          <p:cNvSpPr/>
          <p:nvPr/>
        </p:nvSpPr>
        <p:spPr>
          <a:xfrm>
            <a:off x="9662695" y="509854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72" name="Oval 2471"/>
          <p:cNvSpPr/>
          <p:nvPr/>
        </p:nvSpPr>
        <p:spPr>
          <a:xfrm>
            <a:off x="9675632" y="512223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73" name="Oval 2472"/>
          <p:cNvSpPr/>
          <p:nvPr/>
        </p:nvSpPr>
        <p:spPr>
          <a:xfrm>
            <a:off x="9767427" y="510965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74" name="Oval 2473"/>
          <p:cNvSpPr/>
          <p:nvPr/>
        </p:nvSpPr>
        <p:spPr>
          <a:xfrm>
            <a:off x="9666594" y="508985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75" name="Oval 2474"/>
          <p:cNvSpPr/>
          <p:nvPr/>
        </p:nvSpPr>
        <p:spPr>
          <a:xfrm>
            <a:off x="9632217" y="507073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76" name="Oval 2475"/>
          <p:cNvSpPr/>
          <p:nvPr/>
        </p:nvSpPr>
        <p:spPr>
          <a:xfrm>
            <a:off x="8955805" y="522936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77" name="Oval 2476"/>
          <p:cNvSpPr/>
          <p:nvPr/>
        </p:nvSpPr>
        <p:spPr>
          <a:xfrm>
            <a:off x="8969982" y="532735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78" name="Oval 2477"/>
          <p:cNvSpPr/>
          <p:nvPr/>
        </p:nvSpPr>
        <p:spPr>
          <a:xfrm>
            <a:off x="9361792" y="502362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79" name="Oval 2478"/>
          <p:cNvSpPr/>
          <p:nvPr/>
        </p:nvSpPr>
        <p:spPr>
          <a:xfrm>
            <a:off x="9171645" y="506692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80" name="Oval 2479"/>
          <p:cNvSpPr/>
          <p:nvPr/>
        </p:nvSpPr>
        <p:spPr>
          <a:xfrm>
            <a:off x="9270533" y="500520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81" name="Oval 2480"/>
          <p:cNvSpPr/>
          <p:nvPr/>
        </p:nvSpPr>
        <p:spPr>
          <a:xfrm>
            <a:off x="9196825" y="500422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82" name="Oval 2481"/>
          <p:cNvSpPr/>
          <p:nvPr/>
        </p:nvSpPr>
        <p:spPr>
          <a:xfrm>
            <a:off x="9171645" y="510945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83" name="Oval 2482"/>
          <p:cNvSpPr/>
          <p:nvPr/>
        </p:nvSpPr>
        <p:spPr>
          <a:xfrm>
            <a:off x="9514192" y="517602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84" name="Oval 2483"/>
          <p:cNvSpPr/>
          <p:nvPr/>
        </p:nvSpPr>
        <p:spPr>
          <a:xfrm>
            <a:off x="9186533" y="526061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85" name="Oval 2484"/>
          <p:cNvSpPr/>
          <p:nvPr/>
        </p:nvSpPr>
        <p:spPr>
          <a:xfrm>
            <a:off x="9108205" y="523264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86" name="Oval 2485"/>
          <p:cNvSpPr/>
          <p:nvPr/>
        </p:nvSpPr>
        <p:spPr>
          <a:xfrm>
            <a:off x="9324045" y="521932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87" name="Oval 2486"/>
          <p:cNvSpPr/>
          <p:nvPr/>
        </p:nvSpPr>
        <p:spPr>
          <a:xfrm>
            <a:off x="9252805" y="515760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88" name="Oval 2487"/>
          <p:cNvSpPr/>
          <p:nvPr/>
        </p:nvSpPr>
        <p:spPr>
          <a:xfrm>
            <a:off x="9349225" y="515662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89" name="Oval 2488"/>
          <p:cNvSpPr/>
          <p:nvPr/>
        </p:nvSpPr>
        <p:spPr>
          <a:xfrm>
            <a:off x="9186533" y="530314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90" name="Oval 2489"/>
          <p:cNvSpPr/>
          <p:nvPr/>
        </p:nvSpPr>
        <p:spPr>
          <a:xfrm>
            <a:off x="9108205" y="538176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91" name="Oval 2490"/>
          <p:cNvSpPr/>
          <p:nvPr/>
        </p:nvSpPr>
        <p:spPr>
          <a:xfrm>
            <a:off x="9237745" y="539065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92" name="Oval 2491"/>
          <p:cNvSpPr/>
          <p:nvPr/>
        </p:nvSpPr>
        <p:spPr>
          <a:xfrm>
            <a:off x="9324045" y="526185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93" name="Oval 2492"/>
          <p:cNvSpPr/>
          <p:nvPr/>
        </p:nvSpPr>
        <p:spPr>
          <a:xfrm>
            <a:off x="9666592" y="532842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94" name="Oval 2493"/>
          <p:cNvSpPr/>
          <p:nvPr/>
        </p:nvSpPr>
        <p:spPr>
          <a:xfrm>
            <a:off x="9338933" y="541301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95" name="Oval 2494"/>
          <p:cNvSpPr/>
          <p:nvPr/>
        </p:nvSpPr>
        <p:spPr>
          <a:xfrm>
            <a:off x="9260605" y="538504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96" name="Oval 2495"/>
          <p:cNvSpPr/>
          <p:nvPr/>
        </p:nvSpPr>
        <p:spPr>
          <a:xfrm>
            <a:off x="9476445" y="537172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97" name="Oval 2496"/>
          <p:cNvSpPr/>
          <p:nvPr/>
        </p:nvSpPr>
        <p:spPr>
          <a:xfrm>
            <a:off x="9214885" y="538613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98" name="Oval 2497"/>
          <p:cNvSpPr/>
          <p:nvPr/>
        </p:nvSpPr>
        <p:spPr>
          <a:xfrm>
            <a:off x="9405205" y="531000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99" name="Oval 2498"/>
          <p:cNvSpPr/>
          <p:nvPr/>
        </p:nvSpPr>
        <p:spPr>
          <a:xfrm>
            <a:off x="9501625" y="530902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00" name="Oval 2499"/>
          <p:cNvSpPr/>
          <p:nvPr/>
        </p:nvSpPr>
        <p:spPr>
          <a:xfrm>
            <a:off x="9338933" y="545554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01" name="Oval 2500"/>
          <p:cNvSpPr/>
          <p:nvPr/>
        </p:nvSpPr>
        <p:spPr>
          <a:xfrm>
            <a:off x="9122382" y="547975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02" name="Oval 2501"/>
          <p:cNvSpPr/>
          <p:nvPr/>
        </p:nvSpPr>
        <p:spPr>
          <a:xfrm>
            <a:off x="9476445" y="541425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03" name="Oval 2502"/>
          <p:cNvSpPr/>
          <p:nvPr/>
        </p:nvSpPr>
        <p:spPr>
          <a:xfrm>
            <a:off x="9818992" y="548082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04" name="Oval 2503"/>
          <p:cNvSpPr/>
          <p:nvPr/>
        </p:nvSpPr>
        <p:spPr>
          <a:xfrm>
            <a:off x="9214885" y="542867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05" name="Oval 2504"/>
          <p:cNvSpPr/>
          <p:nvPr/>
        </p:nvSpPr>
        <p:spPr>
          <a:xfrm>
            <a:off x="9557605" y="546240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06" name="Oval 2505"/>
          <p:cNvSpPr/>
          <p:nvPr/>
        </p:nvSpPr>
        <p:spPr>
          <a:xfrm>
            <a:off x="9654025" y="546142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07" name="Oval 2506"/>
          <p:cNvSpPr/>
          <p:nvPr/>
        </p:nvSpPr>
        <p:spPr>
          <a:xfrm>
            <a:off x="9143642" y="525450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08" name="Oval 2507"/>
          <p:cNvSpPr/>
          <p:nvPr/>
        </p:nvSpPr>
        <p:spPr>
          <a:xfrm>
            <a:off x="9565405" y="532025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09" name="Oval 2508"/>
          <p:cNvSpPr/>
          <p:nvPr/>
        </p:nvSpPr>
        <p:spPr>
          <a:xfrm>
            <a:off x="9143642" y="53350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10" name="Oval 2509"/>
          <p:cNvSpPr/>
          <p:nvPr/>
        </p:nvSpPr>
        <p:spPr>
          <a:xfrm>
            <a:off x="9143642" y="53350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11" name="Oval 2510"/>
          <p:cNvSpPr/>
          <p:nvPr/>
        </p:nvSpPr>
        <p:spPr>
          <a:xfrm>
            <a:off x="9511886" y="532025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12" name="Oval 2511"/>
          <p:cNvSpPr/>
          <p:nvPr/>
        </p:nvSpPr>
        <p:spPr>
          <a:xfrm>
            <a:off x="9327947" y="507924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13" name="Oval 2512"/>
          <p:cNvSpPr/>
          <p:nvPr/>
        </p:nvSpPr>
        <p:spPr>
          <a:xfrm>
            <a:off x="9288961" y="509903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14" name="Oval 2513"/>
          <p:cNvSpPr/>
          <p:nvPr/>
        </p:nvSpPr>
        <p:spPr>
          <a:xfrm>
            <a:off x="9542545" y="540836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15" name="Oval 2514"/>
          <p:cNvSpPr/>
          <p:nvPr/>
        </p:nvSpPr>
        <p:spPr>
          <a:xfrm>
            <a:off x="9198399" y="511967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16" name="Oval 2515"/>
          <p:cNvSpPr/>
          <p:nvPr/>
        </p:nvSpPr>
        <p:spPr>
          <a:xfrm>
            <a:off x="9143642" y="53350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17" name="Oval 2516"/>
          <p:cNvSpPr/>
          <p:nvPr/>
        </p:nvSpPr>
        <p:spPr>
          <a:xfrm>
            <a:off x="9519685" y="540384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18" name="Oval 2517"/>
          <p:cNvSpPr/>
          <p:nvPr/>
        </p:nvSpPr>
        <p:spPr>
          <a:xfrm>
            <a:off x="9288961" y="509903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19" name="Oval 2518"/>
          <p:cNvSpPr/>
          <p:nvPr/>
        </p:nvSpPr>
        <p:spPr>
          <a:xfrm>
            <a:off x="9143642" y="53350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20" name="Oval 2519"/>
          <p:cNvSpPr/>
          <p:nvPr/>
        </p:nvSpPr>
        <p:spPr>
          <a:xfrm>
            <a:off x="9143642" y="53350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21" name="Oval 2520"/>
          <p:cNvSpPr/>
          <p:nvPr/>
        </p:nvSpPr>
        <p:spPr>
          <a:xfrm>
            <a:off x="9143642" y="53350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22" name="Oval 2521"/>
          <p:cNvSpPr/>
          <p:nvPr/>
        </p:nvSpPr>
        <p:spPr>
          <a:xfrm>
            <a:off x="9143642" y="53350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23" name="Oval 2522"/>
          <p:cNvSpPr/>
          <p:nvPr/>
        </p:nvSpPr>
        <p:spPr>
          <a:xfrm>
            <a:off x="9278333" y="504441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24" name="Oval 2523"/>
          <p:cNvSpPr/>
          <p:nvPr/>
        </p:nvSpPr>
        <p:spPr>
          <a:xfrm>
            <a:off x="9214885" y="508841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25" name="Oval 2524"/>
          <p:cNvSpPr/>
          <p:nvPr/>
        </p:nvSpPr>
        <p:spPr>
          <a:xfrm>
            <a:off x="9427182" y="509341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26" name="Oval 2525"/>
          <p:cNvSpPr/>
          <p:nvPr/>
        </p:nvSpPr>
        <p:spPr>
          <a:xfrm>
            <a:off x="9388196" y="511320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27" name="Oval 2526"/>
          <p:cNvSpPr/>
          <p:nvPr/>
        </p:nvSpPr>
        <p:spPr>
          <a:xfrm>
            <a:off x="9260605" y="519681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28" name="Oval 2527"/>
          <p:cNvSpPr/>
          <p:nvPr/>
        </p:nvSpPr>
        <p:spPr>
          <a:xfrm>
            <a:off x="9565405" y="514781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29" name="Oval 2528"/>
          <p:cNvSpPr/>
          <p:nvPr/>
        </p:nvSpPr>
        <p:spPr>
          <a:xfrm>
            <a:off x="9467762" y="513385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30" name="Oval 2529"/>
          <p:cNvSpPr/>
          <p:nvPr/>
        </p:nvSpPr>
        <p:spPr>
          <a:xfrm>
            <a:off x="9169167" y="518054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31" name="Oval 2530"/>
          <p:cNvSpPr/>
          <p:nvPr/>
        </p:nvSpPr>
        <p:spPr>
          <a:xfrm>
            <a:off x="9367285" y="524081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32" name="Oval 2531"/>
          <p:cNvSpPr/>
          <p:nvPr/>
        </p:nvSpPr>
        <p:spPr>
          <a:xfrm>
            <a:off x="9214884" y="507286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33" name="Oval 2532"/>
          <p:cNvSpPr/>
          <p:nvPr/>
        </p:nvSpPr>
        <p:spPr>
          <a:xfrm>
            <a:off x="9540596" y="526560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34" name="Oval 2533"/>
          <p:cNvSpPr/>
          <p:nvPr/>
        </p:nvSpPr>
        <p:spPr>
          <a:xfrm>
            <a:off x="9413005" y="534921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35" name="Oval 2534"/>
          <p:cNvSpPr/>
          <p:nvPr/>
        </p:nvSpPr>
        <p:spPr>
          <a:xfrm>
            <a:off x="9321567" y="533294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36" name="Oval 2535"/>
          <p:cNvSpPr/>
          <p:nvPr/>
        </p:nvSpPr>
        <p:spPr>
          <a:xfrm>
            <a:off x="9519685" y="539321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37" name="Oval 2536"/>
          <p:cNvSpPr/>
          <p:nvPr/>
        </p:nvSpPr>
        <p:spPr>
          <a:xfrm>
            <a:off x="9367284" y="522526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38" name="Oval 2537"/>
          <p:cNvSpPr/>
          <p:nvPr/>
        </p:nvSpPr>
        <p:spPr>
          <a:xfrm>
            <a:off x="9473967" y="548534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39" name="Oval 2538"/>
          <p:cNvSpPr/>
          <p:nvPr/>
        </p:nvSpPr>
        <p:spPr>
          <a:xfrm>
            <a:off x="9136023" y="521252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40" name="Oval 2539"/>
          <p:cNvSpPr/>
          <p:nvPr/>
        </p:nvSpPr>
        <p:spPr>
          <a:xfrm>
            <a:off x="9519684" y="537766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41" name="Oval 2540"/>
          <p:cNvSpPr/>
          <p:nvPr/>
        </p:nvSpPr>
        <p:spPr>
          <a:xfrm>
            <a:off x="9296042" y="540690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42" name="Oval 2541"/>
          <p:cNvSpPr/>
          <p:nvPr/>
        </p:nvSpPr>
        <p:spPr>
          <a:xfrm>
            <a:off x="9143642" y="53350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43" name="Oval 2542"/>
          <p:cNvSpPr/>
          <p:nvPr/>
        </p:nvSpPr>
        <p:spPr>
          <a:xfrm>
            <a:off x="9296042" y="54874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44" name="Oval 2543"/>
          <p:cNvSpPr/>
          <p:nvPr/>
        </p:nvSpPr>
        <p:spPr>
          <a:xfrm>
            <a:off x="9296042" y="54874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45" name="Oval 2544"/>
          <p:cNvSpPr/>
          <p:nvPr/>
        </p:nvSpPr>
        <p:spPr>
          <a:xfrm>
            <a:off x="9310219" y="523164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46" name="Oval 2545"/>
          <p:cNvSpPr/>
          <p:nvPr/>
        </p:nvSpPr>
        <p:spPr>
          <a:xfrm>
            <a:off x="9271233" y="525143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47" name="Oval 2546"/>
          <p:cNvSpPr/>
          <p:nvPr/>
        </p:nvSpPr>
        <p:spPr>
          <a:xfrm>
            <a:off x="9143642" y="53350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48" name="Oval 2547"/>
          <p:cNvSpPr/>
          <p:nvPr/>
        </p:nvSpPr>
        <p:spPr>
          <a:xfrm>
            <a:off x="9350799" y="527207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49" name="Oval 2548"/>
          <p:cNvSpPr/>
          <p:nvPr/>
        </p:nvSpPr>
        <p:spPr>
          <a:xfrm>
            <a:off x="9296042" y="54874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50" name="Oval 2549"/>
          <p:cNvSpPr/>
          <p:nvPr/>
        </p:nvSpPr>
        <p:spPr>
          <a:xfrm>
            <a:off x="9204604" y="547117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51" name="Oval 2550"/>
          <p:cNvSpPr/>
          <p:nvPr/>
        </p:nvSpPr>
        <p:spPr>
          <a:xfrm>
            <a:off x="9166501" y="524032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52" name="Oval 2551"/>
          <p:cNvSpPr/>
          <p:nvPr/>
        </p:nvSpPr>
        <p:spPr>
          <a:xfrm>
            <a:off x="9179438" y="526401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53" name="Oval 2552"/>
          <p:cNvSpPr/>
          <p:nvPr/>
        </p:nvSpPr>
        <p:spPr>
          <a:xfrm>
            <a:off x="9271233" y="525143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54" name="Oval 2553"/>
          <p:cNvSpPr/>
          <p:nvPr/>
        </p:nvSpPr>
        <p:spPr>
          <a:xfrm>
            <a:off x="9143642" y="53350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55" name="Oval 2554"/>
          <p:cNvSpPr/>
          <p:nvPr/>
        </p:nvSpPr>
        <p:spPr>
          <a:xfrm>
            <a:off x="9204604" y="547117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56" name="Oval 2555"/>
          <p:cNvSpPr/>
          <p:nvPr/>
        </p:nvSpPr>
        <p:spPr>
          <a:xfrm>
            <a:off x="9170400" y="523164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57" name="Oval 2556"/>
          <p:cNvSpPr/>
          <p:nvPr/>
        </p:nvSpPr>
        <p:spPr>
          <a:xfrm>
            <a:off x="9296042" y="54874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58" name="Oval 2557"/>
          <p:cNvSpPr/>
          <p:nvPr/>
        </p:nvSpPr>
        <p:spPr>
          <a:xfrm>
            <a:off x="9296042" y="54874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59" name="Oval 2558"/>
          <p:cNvSpPr/>
          <p:nvPr/>
        </p:nvSpPr>
        <p:spPr>
          <a:xfrm>
            <a:off x="9296042" y="54874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60" name="Oval 2559"/>
          <p:cNvSpPr/>
          <p:nvPr/>
        </p:nvSpPr>
        <p:spPr>
          <a:xfrm>
            <a:off x="9296042" y="54874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61" name="Oval 2560"/>
          <p:cNvSpPr/>
          <p:nvPr/>
        </p:nvSpPr>
        <p:spPr>
          <a:xfrm>
            <a:off x="9204604" y="547117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62" name="Oval 2561"/>
          <p:cNvSpPr/>
          <p:nvPr/>
        </p:nvSpPr>
        <p:spPr>
          <a:xfrm>
            <a:off x="9136023" y="521252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63" name="Oval 2562"/>
          <p:cNvSpPr/>
          <p:nvPr/>
        </p:nvSpPr>
        <p:spPr>
          <a:xfrm>
            <a:off x="9288423" y="536492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64" name="Oval 2563"/>
          <p:cNvSpPr/>
          <p:nvPr/>
        </p:nvSpPr>
        <p:spPr>
          <a:xfrm>
            <a:off x="9296042" y="54874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65" name="Oval 2564"/>
          <p:cNvSpPr/>
          <p:nvPr/>
        </p:nvSpPr>
        <p:spPr>
          <a:xfrm>
            <a:off x="9462619" y="538404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66" name="Oval 2565"/>
          <p:cNvSpPr/>
          <p:nvPr/>
        </p:nvSpPr>
        <p:spPr>
          <a:xfrm>
            <a:off x="9423633" y="540383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67" name="Oval 2566"/>
          <p:cNvSpPr/>
          <p:nvPr/>
        </p:nvSpPr>
        <p:spPr>
          <a:xfrm>
            <a:off x="9296042" y="54874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68" name="Oval 2567"/>
          <p:cNvSpPr/>
          <p:nvPr/>
        </p:nvSpPr>
        <p:spPr>
          <a:xfrm>
            <a:off x="9503199" y="542447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69" name="Oval 2568"/>
          <p:cNvSpPr/>
          <p:nvPr/>
        </p:nvSpPr>
        <p:spPr>
          <a:xfrm>
            <a:off x="9318901" y="539272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70" name="Oval 2569"/>
          <p:cNvSpPr/>
          <p:nvPr/>
        </p:nvSpPr>
        <p:spPr>
          <a:xfrm>
            <a:off x="9331838" y="541641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71" name="Oval 2570"/>
          <p:cNvSpPr/>
          <p:nvPr/>
        </p:nvSpPr>
        <p:spPr>
          <a:xfrm>
            <a:off x="9423633" y="540383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72" name="Oval 2571"/>
          <p:cNvSpPr/>
          <p:nvPr/>
        </p:nvSpPr>
        <p:spPr>
          <a:xfrm>
            <a:off x="9296042" y="54874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73" name="Oval 2572"/>
          <p:cNvSpPr/>
          <p:nvPr/>
        </p:nvSpPr>
        <p:spPr>
          <a:xfrm>
            <a:off x="9322800" y="538404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74" name="Oval 2573"/>
          <p:cNvSpPr/>
          <p:nvPr/>
        </p:nvSpPr>
        <p:spPr>
          <a:xfrm>
            <a:off x="9288423" y="536492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75" name="Oval 2574"/>
          <p:cNvSpPr/>
          <p:nvPr/>
        </p:nvSpPr>
        <p:spPr>
          <a:xfrm>
            <a:off x="9310219" y="548683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76" name="Oval 2575"/>
          <p:cNvSpPr/>
          <p:nvPr/>
        </p:nvSpPr>
        <p:spPr>
          <a:xfrm>
            <a:off x="9271233" y="550662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77" name="Oval 2576"/>
          <p:cNvSpPr/>
          <p:nvPr/>
        </p:nvSpPr>
        <p:spPr>
          <a:xfrm>
            <a:off x="9166501" y="549551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78" name="Oval 2577"/>
          <p:cNvSpPr/>
          <p:nvPr/>
        </p:nvSpPr>
        <p:spPr>
          <a:xfrm>
            <a:off x="9271233" y="550662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79" name="Oval 2578"/>
          <p:cNvSpPr/>
          <p:nvPr/>
        </p:nvSpPr>
        <p:spPr>
          <a:xfrm>
            <a:off x="9170400" y="548683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80" name="Oval 2579"/>
          <p:cNvSpPr/>
          <p:nvPr/>
        </p:nvSpPr>
        <p:spPr>
          <a:xfrm>
            <a:off x="9260605" y="545200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81" name="Oval 2580"/>
          <p:cNvSpPr/>
          <p:nvPr/>
        </p:nvSpPr>
        <p:spPr>
          <a:xfrm>
            <a:off x="9367285" y="549600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82" name="Oval 2581"/>
          <p:cNvSpPr/>
          <p:nvPr/>
        </p:nvSpPr>
        <p:spPr>
          <a:xfrm>
            <a:off x="9579582" y="550100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83" name="Oval 2582"/>
          <p:cNvSpPr/>
          <p:nvPr/>
        </p:nvSpPr>
        <p:spPr>
          <a:xfrm>
            <a:off x="9367284" y="548045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84" name="Oval 2583"/>
          <p:cNvSpPr/>
          <p:nvPr/>
        </p:nvSpPr>
        <p:spPr>
          <a:xfrm>
            <a:off x="9136023" y="546771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85" name="Oval 2584"/>
          <p:cNvSpPr/>
          <p:nvPr/>
        </p:nvSpPr>
        <p:spPr>
          <a:xfrm>
            <a:off x="9429139" y="494406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86" name="Oval 2585"/>
          <p:cNvSpPr/>
          <p:nvPr/>
        </p:nvSpPr>
        <p:spPr>
          <a:xfrm>
            <a:off x="9857986" y="488183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87" name="Oval 2586"/>
          <p:cNvSpPr/>
          <p:nvPr/>
        </p:nvSpPr>
        <p:spPr>
          <a:xfrm>
            <a:off x="9530327" y="496642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88" name="Oval 2587"/>
          <p:cNvSpPr/>
          <p:nvPr/>
        </p:nvSpPr>
        <p:spPr>
          <a:xfrm>
            <a:off x="9451999" y="493845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89" name="Oval 2588"/>
          <p:cNvSpPr/>
          <p:nvPr/>
        </p:nvSpPr>
        <p:spPr>
          <a:xfrm>
            <a:off x="9667839" y="492513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90" name="Oval 2589"/>
          <p:cNvSpPr/>
          <p:nvPr/>
        </p:nvSpPr>
        <p:spPr>
          <a:xfrm>
            <a:off x="9406279" y="493955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91" name="Oval 2590"/>
          <p:cNvSpPr/>
          <p:nvPr/>
        </p:nvSpPr>
        <p:spPr>
          <a:xfrm>
            <a:off x="9596599" y="486341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92" name="Oval 2591"/>
          <p:cNvSpPr/>
          <p:nvPr/>
        </p:nvSpPr>
        <p:spPr>
          <a:xfrm>
            <a:off x="9693019" y="486244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93" name="Oval 2592"/>
          <p:cNvSpPr/>
          <p:nvPr/>
        </p:nvSpPr>
        <p:spPr>
          <a:xfrm>
            <a:off x="9530327" y="500896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94" name="Oval 2593"/>
          <p:cNvSpPr/>
          <p:nvPr/>
        </p:nvSpPr>
        <p:spPr>
          <a:xfrm>
            <a:off x="9451999" y="508757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95" name="Oval 2594"/>
          <p:cNvSpPr/>
          <p:nvPr/>
        </p:nvSpPr>
        <p:spPr>
          <a:xfrm>
            <a:off x="9581539" y="509646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96" name="Oval 2595"/>
          <p:cNvSpPr/>
          <p:nvPr/>
        </p:nvSpPr>
        <p:spPr>
          <a:xfrm>
            <a:off x="9667839" y="496767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97" name="Oval 2596"/>
          <p:cNvSpPr/>
          <p:nvPr/>
        </p:nvSpPr>
        <p:spPr>
          <a:xfrm>
            <a:off x="10010386" y="503423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98" name="Oval 2597"/>
          <p:cNvSpPr/>
          <p:nvPr/>
        </p:nvSpPr>
        <p:spPr>
          <a:xfrm>
            <a:off x="9682727" y="511882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99" name="Oval 2598"/>
          <p:cNvSpPr/>
          <p:nvPr/>
        </p:nvSpPr>
        <p:spPr>
          <a:xfrm>
            <a:off x="9604399" y="509085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00" name="Oval 2599"/>
          <p:cNvSpPr/>
          <p:nvPr/>
        </p:nvSpPr>
        <p:spPr>
          <a:xfrm>
            <a:off x="9820239" y="507753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01" name="Oval 2600"/>
          <p:cNvSpPr/>
          <p:nvPr/>
        </p:nvSpPr>
        <p:spPr>
          <a:xfrm>
            <a:off x="9406279" y="498208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02" name="Oval 2601"/>
          <p:cNvSpPr/>
          <p:nvPr/>
        </p:nvSpPr>
        <p:spPr>
          <a:xfrm>
            <a:off x="9558679" y="509195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03" name="Oval 2602"/>
          <p:cNvSpPr/>
          <p:nvPr/>
        </p:nvSpPr>
        <p:spPr>
          <a:xfrm>
            <a:off x="9748999" y="501581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04" name="Oval 2603"/>
          <p:cNvSpPr/>
          <p:nvPr/>
        </p:nvSpPr>
        <p:spPr>
          <a:xfrm>
            <a:off x="9845419" y="501484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05" name="Oval 2604"/>
          <p:cNvSpPr/>
          <p:nvPr/>
        </p:nvSpPr>
        <p:spPr>
          <a:xfrm>
            <a:off x="9682727" y="516136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06" name="Oval 2605"/>
          <p:cNvSpPr/>
          <p:nvPr/>
        </p:nvSpPr>
        <p:spPr>
          <a:xfrm>
            <a:off x="9820239" y="512007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07" name="Oval 2606"/>
          <p:cNvSpPr/>
          <p:nvPr/>
        </p:nvSpPr>
        <p:spPr>
          <a:xfrm>
            <a:off x="9558679" y="513448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08" name="Oval 2607"/>
          <p:cNvSpPr/>
          <p:nvPr/>
        </p:nvSpPr>
        <p:spPr>
          <a:xfrm>
            <a:off x="9901399" y="516821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09" name="Oval 2608"/>
          <p:cNvSpPr/>
          <p:nvPr/>
        </p:nvSpPr>
        <p:spPr>
          <a:xfrm>
            <a:off x="9997819" y="516724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10" name="Oval 2609"/>
          <p:cNvSpPr/>
          <p:nvPr/>
        </p:nvSpPr>
        <p:spPr>
          <a:xfrm>
            <a:off x="9639836" y="511271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11" name="Oval 2610"/>
          <p:cNvSpPr/>
          <p:nvPr/>
        </p:nvSpPr>
        <p:spPr>
          <a:xfrm>
            <a:off x="9487436" y="504086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12" name="Oval 2611"/>
          <p:cNvSpPr/>
          <p:nvPr/>
        </p:nvSpPr>
        <p:spPr>
          <a:xfrm>
            <a:off x="9654013" y="493745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13" name="Oval 2612"/>
          <p:cNvSpPr/>
          <p:nvPr/>
        </p:nvSpPr>
        <p:spPr>
          <a:xfrm>
            <a:off x="9615027" y="495725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14" name="Oval 2613"/>
          <p:cNvSpPr/>
          <p:nvPr/>
        </p:nvSpPr>
        <p:spPr>
          <a:xfrm>
            <a:off x="9487436" y="504086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15" name="Oval 2614"/>
          <p:cNvSpPr/>
          <p:nvPr/>
        </p:nvSpPr>
        <p:spPr>
          <a:xfrm>
            <a:off x="9694593" y="497789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16" name="Oval 2615"/>
          <p:cNvSpPr/>
          <p:nvPr/>
        </p:nvSpPr>
        <p:spPr>
          <a:xfrm>
            <a:off x="9510295" y="494614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17" name="Oval 2616"/>
          <p:cNvSpPr/>
          <p:nvPr/>
        </p:nvSpPr>
        <p:spPr>
          <a:xfrm>
            <a:off x="9523232" y="496983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18" name="Oval 2617"/>
          <p:cNvSpPr/>
          <p:nvPr/>
        </p:nvSpPr>
        <p:spPr>
          <a:xfrm>
            <a:off x="9604394" y="536134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19" name="Oval 2618"/>
          <p:cNvSpPr/>
          <p:nvPr/>
        </p:nvSpPr>
        <p:spPr>
          <a:xfrm>
            <a:off x="9487436" y="504086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20" name="Oval 2619"/>
          <p:cNvSpPr/>
          <p:nvPr/>
        </p:nvSpPr>
        <p:spPr>
          <a:xfrm>
            <a:off x="9514194" y="493745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21" name="Oval 2620"/>
          <p:cNvSpPr/>
          <p:nvPr/>
        </p:nvSpPr>
        <p:spPr>
          <a:xfrm>
            <a:off x="9604399" y="490263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22" name="Oval 2621"/>
          <p:cNvSpPr/>
          <p:nvPr/>
        </p:nvSpPr>
        <p:spPr>
          <a:xfrm>
            <a:off x="9711079" y="494662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23" name="Oval 2622"/>
          <p:cNvSpPr/>
          <p:nvPr/>
        </p:nvSpPr>
        <p:spPr>
          <a:xfrm>
            <a:off x="9923376" y="495162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24" name="Oval 2623"/>
          <p:cNvSpPr/>
          <p:nvPr/>
        </p:nvSpPr>
        <p:spPr>
          <a:xfrm>
            <a:off x="9884390" y="497142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25" name="Oval 2624"/>
          <p:cNvSpPr/>
          <p:nvPr/>
        </p:nvSpPr>
        <p:spPr>
          <a:xfrm>
            <a:off x="9756799" y="505503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26" name="Oval 2625"/>
          <p:cNvSpPr/>
          <p:nvPr/>
        </p:nvSpPr>
        <p:spPr>
          <a:xfrm>
            <a:off x="9963956" y="499206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27" name="Oval 2626"/>
          <p:cNvSpPr/>
          <p:nvPr/>
        </p:nvSpPr>
        <p:spPr>
          <a:xfrm>
            <a:off x="9665361" y="503876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28" name="Oval 2627"/>
          <p:cNvSpPr/>
          <p:nvPr/>
        </p:nvSpPr>
        <p:spPr>
          <a:xfrm>
            <a:off x="9863479" y="509902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29" name="Oval 2628"/>
          <p:cNvSpPr/>
          <p:nvPr/>
        </p:nvSpPr>
        <p:spPr>
          <a:xfrm>
            <a:off x="9444380" y="503176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30" name="Oval 2629"/>
          <p:cNvSpPr/>
          <p:nvPr/>
        </p:nvSpPr>
        <p:spPr>
          <a:xfrm>
            <a:off x="9711078" y="493107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31" name="Oval 2630"/>
          <p:cNvSpPr/>
          <p:nvPr/>
        </p:nvSpPr>
        <p:spPr>
          <a:xfrm>
            <a:off x="10036790" y="512382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32" name="Oval 2631"/>
          <p:cNvSpPr/>
          <p:nvPr/>
        </p:nvSpPr>
        <p:spPr>
          <a:xfrm>
            <a:off x="9479817" y="491833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33" name="Oval 2632"/>
          <p:cNvSpPr/>
          <p:nvPr/>
        </p:nvSpPr>
        <p:spPr>
          <a:xfrm>
            <a:off x="9863478" y="508347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34" name="Oval 2633"/>
          <p:cNvSpPr/>
          <p:nvPr/>
        </p:nvSpPr>
        <p:spPr>
          <a:xfrm>
            <a:off x="9632217" y="507073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35" name="Oval 2634"/>
          <p:cNvSpPr/>
          <p:nvPr/>
        </p:nvSpPr>
        <p:spPr>
          <a:xfrm>
            <a:off x="9806413" y="508985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36" name="Oval 2635"/>
          <p:cNvSpPr/>
          <p:nvPr/>
        </p:nvSpPr>
        <p:spPr>
          <a:xfrm>
            <a:off x="9767427" y="510965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37" name="Oval 2636"/>
          <p:cNvSpPr/>
          <p:nvPr/>
        </p:nvSpPr>
        <p:spPr>
          <a:xfrm>
            <a:off x="9846993" y="513029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38" name="Oval 2637"/>
          <p:cNvSpPr/>
          <p:nvPr/>
        </p:nvSpPr>
        <p:spPr>
          <a:xfrm>
            <a:off x="9662695" y="509854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39" name="Oval 2638"/>
          <p:cNvSpPr/>
          <p:nvPr/>
        </p:nvSpPr>
        <p:spPr>
          <a:xfrm>
            <a:off x="9675632" y="512223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40" name="Oval 2639"/>
          <p:cNvSpPr/>
          <p:nvPr/>
        </p:nvSpPr>
        <p:spPr>
          <a:xfrm>
            <a:off x="9767427" y="510965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41" name="Oval 2640"/>
          <p:cNvSpPr/>
          <p:nvPr/>
        </p:nvSpPr>
        <p:spPr>
          <a:xfrm>
            <a:off x="9666594" y="508985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42" name="Oval 2641"/>
          <p:cNvSpPr/>
          <p:nvPr/>
        </p:nvSpPr>
        <p:spPr>
          <a:xfrm>
            <a:off x="9632217" y="507073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43" name="Oval 2642"/>
          <p:cNvSpPr/>
          <p:nvPr/>
        </p:nvSpPr>
        <p:spPr>
          <a:xfrm>
            <a:off x="9581539" y="509646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44" name="Oval 2643"/>
          <p:cNvSpPr/>
          <p:nvPr/>
        </p:nvSpPr>
        <p:spPr>
          <a:xfrm>
            <a:off x="9667839" y="496767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45" name="Oval 2644"/>
          <p:cNvSpPr/>
          <p:nvPr/>
        </p:nvSpPr>
        <p:spPr>
          <a:xfrm>
            <a:off x="10010386" y="503423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46" name="Oval 2645"/>
          <p:cNvSpPr/>
          <p:nvPr/>
        </p:nvSpPr>
        <p:spPr>
          <a:xfrm>
            <a:off x="9682727" y="511882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47" name="Oval 2646"/>
          <p:cNvSpPr/>
          <p:nvPr/>
        </p:nvSpPr>
        <p:spPr>
          <a:xfrm>
            <a:off x="9604399" y="509085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48" name="Oval 2647"/>
          <p:cNvSpPr/>
          <p:nvPr/>
        </p:nvSpPr>
        <p:spPr>
          <a:xfrm>
            <a:off x="9820239" y="507753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49" name="Oval 2648"/>
          <p:cNvSpPr/>
          <p:nvPr/>
        </p:nvSpPr>
        <p:spPr>
          <a:xfrm>
            <a:off x="9558679" y="509195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50" name="Oval 2649"/>
          <p:cNvSpPr/>
          <p:nvPr/>
        </p:nvSpPr>
        <p:spPr>
          <a:xfrm>
            <a:off x="9748999" y="501581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51" name="Oval 2650"/>
          <p:cNvSpPr/>
          <p:nvPr/>
        </p:nvSpPr>
        <p:spPr>
          <a:xfrm>
            <a:off x="9845419" y="501484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52" name="Oval 2651"/>
          <p:cNvSpPr/>
          <p:nvPr/>
        </p:nvSpPr>
        <p:spPr>
          <a:xfrm>
            <a:off x="9672095" y="429110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53" name="Oval 2652"/>
          <p:cNvSpPr/>
          <p:nvPr/>
        </p:nvSpPr>
        <p:spPr>
          <a:xfrm>
            <a:off x="9604399" y="523997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54" name="Oval 2653"/>
          <p:cNvSpPr/>
          <p:nvPr/>
        </p:nvSpPr>
        <p:spPr>
          <a:xfrm>
            <a:off x="9733939" y="524886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55" name="Oval 2654"/>
          <p:cNvSpPr/>
          <p:nvPr/>
        </p:nvSpPr>
        <p:spPr>
          <a:xfrm>
            <a:off x="9820239" y="512007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56" name="Oval 2655"/>
          <p:cNvSpPr/>
          <p:nvPr/>
        </p:nvSpPr>
        <p:spPr>
          <a:xfrm>
            <a:off x="9835127" y="527122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57" name="Oval 2656"/>
          <p:cNvSpPr/>
          <p:nvPr/>
        </p:nvSpPr>
        <p:spPr>
          <a:xfrm>
            <a:off x="9756799" y="524325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58" name="Oval 2657"/>
          <p:cNvSpPr/>
          <p:nvPr/>
        </p:nvSpPr>
        <p:spPr>
          <a:xfrm>
            <a:off x="9972639" y="522993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59" name="Oval 2658"/>
          <p:cNvSpPr/>
          <p:nvPr/>
        </p:nvSpPr>
        <p:spPr>
          <a:xfrm>
            <a:off x="9558679" y="513448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60" name="Oval 2659"/>
          <p:cNvSpPr/>
          <p:nvPr/>
        </p:nvSpPr>
        <p:spPr>
          <a:xfrm>
            <a:off x="9711079" y="524435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61" name="Oval 2660"/>
          <p:cNvSpPr/>
          <p:nvPr/>
        </p:nvSpPr>
        <p:spPr>
          <a:xfrm>
            <a:off x="9901399" y="516821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62" name="Oval 2661"/>
          <p:cNvSpPr/>
          <p:nvPr/>
        </p:nvSpPr>
        <p:spPr>
          <a:xfrm>
            <a:off x="9997819" y="516724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63" name="Oval 2662"/>
          <p:cNvSpPr/>
          <p:nvPr/>
        </p:nvSpPr>
        <p:spPr>
          <a:xfrm>
            <a:off x="9835127" y="531376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64" name="Oval 2663"/>
          <p:cNvSpPr/>
          <p:nvPr/>
        </p:nvSpPr>
        <p:spPr>
          <a:xfrm>
            <a:off x="9972639" y="527247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65" name="Oval 2664"/>
          <p:cNvSpPr/>
          <p:nvPr/>
        </p:nvSpPr>
        <p:spPr>
          <a:xfrm>
            <a:off x="9711079" y="528688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66" name="Oval 2665"/>
          <p:cNvSpPr/>
          <p:nvPr/>
        </p:nvSpPr>
        <p:spPr>
          <a:xfrm>
            <a:off x="9792236" y="526511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67" name="Oval 2666"/>
          <p:cNvSpPr/>
          <p:nvPr/>
        </p:nvSpPr>
        <p:spPr>
          <a:xfrm>
            <a:off x="9639836" y="519326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68" name="Oval 2667"/>
          <p:cNvSpPr/>
          <p:nvPr/>
        </p:nvSpPr>
        <p:spPr>
          <a:xfrm>
            <a:off x="9806413" y="508985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69" name="Oval 2668"/>
          <p:cNvSpPr/>
          <p:nvPr/>
        </p:nvSpPr>
        <p:spPr>
          <a:xfrm>
            <a:off x="9767427" y="510965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70" name="Oval 2669"/>
          <p:cNvSpPr/>
          <p:nvPr/>
        </p:nvSpPr>
        <p:spPr>
          <a:xfrm>
            <a:off x="9639836" y="519326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71" name="Oval 2670"/>
          <p:cNvSpPr/>
          <p:nvPr/>
        </p:nvSpPr>
        <p:spPr>
          <a:xfrm>
            <a:off x="9846993" y="513029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72" name="Oval 2671"/>
          <p:cNvSpPr/>
          <p:nvPr/>
        </p:nvSpPr>
        <p:spPr>
          <a:xfrm>
            <a:off x="9662695" y="509854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73" name="Oval 2672"/>
          <p:cNvSpPr/>
          <p:nvPr/>
        </p:nvSpPr>
        <p:spPr>
          <a:xfrm>
            <a:off x="9675632" y="512223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74" name="Oval 2673"/>
          <p:cNvSpPr/>
          <p:nvPr/>
        </p:nvSpPr>
        <p:spPr>
          <a:xfrm>
            <a:off x="9767427" y="510965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75" name="Oval 2674"/>
          <p:cNvSpPr/>
          <p:nvPr/>
        </p:nvSpPr>
        <p:spPr>
          <a:xfrm>
            <a:off x="9639836" y="519326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76" name="Oval 2675"/>
          <p:cNvSpPr/>
          <p:nvPr/>
        </p:nvSpPr>
        <p:spPr>
          <a:xfrm>
            <a:off x="9666594" y="508985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77" name="Oval 2676"/>
          <p:cNvSpPr/>
          <p:nvPr/>
        </p:nvSpPr>
        <p:spPr>
          <a:xfrm>
            <a:off x="9756799" y="505503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78" name="Oval 2677"/>
          <p:cNvSpPr/>
          <p:nvPr/>
        </p:nvSpPr>
        <p:spPr>
          <a:xfrm>
            <a:off x="9863479" y="509902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79" name="Oval 2678"/>
          <p:cNvSpPr/>
          <p:nvPr/>
        </p:nvSpPr>
        <p:spPr>
          <a:xfrm>
            <a:off x="10036790" y="512382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80" name="Oval 2679"/>
          <p:cNvSpPr/>
          <p:nvPr/>
        </p:nvSpPr>
        <p:spPr>
          <a:xfrm>
            <a:off x="9909199" y="520743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81" name="Oval 2680"/>
          <p:cNvSpPr/>
          <p:nvPr/>
        </p:nvSpPr>
        <p:spPr>
          <a:xfrm>
            <a:off x="9817761" y="519116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82" name="Oval 2681"/>
          <p:cNvSpPr/>
          <p:nvPr/>
        </p:nvSpPr>
        <p:spPr>
          <a:xfrm>
            <a:off x="10015879" y="525142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83" name="Oval 2682"/>
          <p:cNvSpPr/>
          <p:nvPr/>
        </p:nvSpPr>
        <p:spPr>
          <a:xfrm>
            <a:off x="9596780" y="518416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84" name="Oval 2683"/>
          <p:cNvSpPr/>
          <p:nvPr/>
        </p:nvSpPr>
        <p:spPr>
          <a:xfrm>
            <a:off x="9863478" y="508347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85" name="Oval 2684"/>
          <p:cNvSpPr/>
          <p:nvPr/>
        </p:nvSpPr>
        <p:spPr>
          <a:xfrm>
            <a:off x="9632217" y="507073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86" name="Oval 2685"/>
          <p:cNvSpPr/>
          <p:nvPr/>
        </p:nvSpPr>
        <p:spPr>
          <a:xfrm>
            <a:off x="10015878" y="523587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87" name="Oval 2686"/>
          <p:cNvSpPr/>
          <p:nvPr/>
        </p:nvSpPr>
        <p:spPr>
          <a:xfrm>
            <a:off x="9784617" y="522313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88" name="Oval 2687"/>
          <p:cNvSpPr/>
          <p:nvPr/>
        </p:nvSpPr>
        <p:spPr>
          <a:xfrm>
            <a:off x="9958813" y="524225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89" name="Oval 2688"/>
          <p:cNvSpPr/>
          <p:nvPr/>
        </p:nvSpPr>
        <p:spPr>
          <a:xfrm>
            <a:off x="9919827" y="526205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90" name="Oval 2689"/>
          <p:cNvSpPr/>
          <p:nvPr/>
        </p:nvSpPr>
        <p:spPr>
          <a:xfrm>
            <a:off x="9999393" y="528269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91" name="Oval 2690"/>
          <p:cNvSpPr/>
          <p:nvPr/>
        </p:nvSpPr>
        <p:spPr>
          <a:xfrm>
            <a:off x="9815095" y="525094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92" name="Oval 2691"/>
          <p:cNvSpPr/>
          <p:nvPr/>
        </p:nvSpPr>
        <p:spPr>
          <a:xfrm>
            <a:off x="9828032" y="527463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93" name="Oval 2692"/>
          <p:cNvSpPr/>
          <p:nvPr/>
        </p:nvSpPr>
        <p:spPr>
          <a:xfrm>
            <a:off x="9919827" y="526205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94" name="Oval 2693"/>
          <p:cNvSpPr/>
          <p:nvPr/>
        </p:nvSpPr>
        <p:spPr>
          <a:xfrm>
            <a:off x="9818994" y="524225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95" name="Oval 2694"/>
          <p:cNvSpPr/>
          <p:nvPr/>
        </p:nvSpPr>
        <p:spPr>
          <a:xfrm>
            <a:off x="9784617" y="522313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96" name="Oval 2695"/>
          <p:cNvSpPr/>
          <p:nvPr/>
        </p:nvSpPr>
        <p:spPr>
          <a:xfrm>
            <a:off x="9108205" y="538176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97" name="Oval 2696"/>
          <p:cNvSpPr/>
          <p:nvPr/>
        </p:nvSpPr>
        <p:spPr>
          <a:xfrm>
            <a:off x="9122382" y="547975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98" name="Oval 2697"/>
          <p:cNvSpPr/>
          <p:nvPr/>
        </p:nvSpPr>
        <p:spPr>
          <a:xfrm>
            <a:off x="7706582" y="494209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99" name="Oval 2698"/>
          <p:cNvSpPr/>
          <p:nvPr/>
        </p:nvSpPr>
        <p:spPr>
          <a:xfrm>
            <a:off x="7516435" y="498539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00" name="Oval 2699"/>
          <p:cNvSpPr/>
          <p:nvPr/>
        </p:nvSpPr>
        <p:spPr>
          <a:xfrm>
            <a:off x="7445195" y="492367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01" name="Oval 2700"/>
          <p:cNvSpPr/>
          <p:nvPr/>
        </p:nvSpPr>
        <p:spPr>
          <a:xfrm>
            <a:off x="7541615" y="492270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02" name="Oval 2701"/>
          <p:cNvSpPr/>
          <p:nvPr/>
        </p:nvSpPr>
        <p:spPr>
          <a:xfrm>
            <a:off x="7516435" y="502793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03" name="Oval 2702"/>
          <p:cNvSpPr/>
          <p:nvPr/>
        </p:nvSpPr>
        <p:spPr>
          <a:xfrm>
            <a:off x="7858982" y="509449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04" name="Oval 2703"/>
          <p:cNvSpPr/>
          <p:nvPr/>
        </p:nvSpPr>
        <p:spPr>
          <a:xfrm>
            <a:off x="7531323" y="517908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05" name="Oval 2704"/>
          <p:cNvSpPr/>
          <p:nvPr/>
        </p:nvSpPr>
        <p:spPr>
          <a:xfrm>
            <a:off x="7452995" y="515111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06" name="Oval 2705"/>
          <p:cNvSpPr/>
          <p:nvPr/>
        </p:nvSpPr>
        <p:spPr>
          <a:xfrm>
            <a:off x="7668835" y="513779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07" name="Oval 2706"/>
          <p:cNvSpPr/>
          <p:nvPr/>
        </p:nvSpPr>
        <p:spPr>
          <a:xfrm>
            <a:off x="7597595" y="507607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08" name="Oval 2707"/>
          <p:cNvSpPr/>
          <p:nvPr/>
        </p:nvSpPr>
        <p:spPr>
          <a:xfrm>
            <a:off x="7694015" y="507510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09" name="Oval 2708"/>
          <p:cNvSpPr/>
          <p:nvPr/>
        </p:nvSpPr>
        <p:spPr>
          <a:xfrm>
            <a:off x="7531323" y="522162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10" name="Oval 2709"/>
          <p:cNvSpPr/>
          <p:nvPr/>
        </p:nvSpPr>
        <p:spPr>
          <a:xfrm>
            <a:off x="7452995" y="530023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11" name="Oval 2710"/>
          <p:cNvSpPr/>
          <p:nvPr/>
        </p:nvSpPr>
        <p:spPr>
          <a:xfrm>
            <a:off x="7582535" y="530912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12" name="Oval 2711"/>
          <p:cNvSpPr/>
          <p:nvPr/>
        </p:nvSpPr>
        <p:spPr>
          <a:xfrm>
            <a:off x="7668835" y="518033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13" name="Oval 2712"/>
          <p:cNvSpPr/>
          <p:nvPr/>
        </p:nvSpPr>
        <p:spPr>
          <a:xfrm>
            <a:off x="8011382" y="524689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14" name="Oval 2713"/>
          <p:cNvSpPr/>
          <p:nvPr/>
        </p:nvSpPr>
        <p:spPr>
          <a:xfrm>
            <a:off x="7683723" y="533148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15" name="Oval 2714"/>
          <p:cNvSpPr/>
          <p:nvPr/>
        </p:nvSpPr>
        <p:spPr>
          <a:xfrm>
            <a:off x="7605395" y="530351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16" name="Oval 2715"/>
          <p:cNvSpPr/>
          <p:nvPr/>
        </p:nvSpPr>
        <p:spPr>
          <a:xfrm>
            <a:off x="7821235" y="529019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17" name="Oval 2716"/>
          <p:cNvSpPr/>
          <p:nvPr/>
        </p:nvSpPr>
        <p:spPr>
          <a:xfrm>
            <a:off x="7559675" y="530461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18" name="Oval 2717"/>
          <p:cNvSpPr/>
          <p:nvPr/>
        </p:nvSpPr>
        <p:spPr>
          <a:xfrm>
            <a:off x="7749995" y="522847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19" name="Oval 2718"/>
          <p:cNvSpPr/>
          <p:nvPr/>
        </p:nvSpPr>
        <p:spPr>
          <a:xfrm>
            <a:off x="7846415" y="522750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20" name="Oval 2719"/>
          <p:cNvSpPr/>
          <p:nvPr/>
        </p:nvSpPr>
        <p:spPr>
          <a:xfrm>
            <a:off x="7683723" y="537402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21" name="Oval 2720"/>
          <p:cNvSpPr/>
          <p:nvPr/>
        </p:nvSpPr>
        <p:spPr>
          <a:xfrm>
            <a:off x="7467172" y="539823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22" name="Oval 2721"/>
          <p:cNvSpPr/>
          <p:nvPr/>
        </p:nvSpPr>
        <p:spPr>
          <a:xfrm>
            <a:off x="7821235" y="533273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23" name="Oval 2722"/>
          <p:cNvSpPr/>
          <p:nvPr/>
        </p:nvSpPr>
        <p:spPr>
          <a:xfrm>
            <a:off x="8163782" y="539929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24" name="Oval 2723"/>
          <p:cNvSpPr/>
          <p:nvPr/>
        </p:nvSpPr>
        <p:spPr>
          <a:xfrm>
            <a:off x="7559675" y="534714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25" name="Oval 2724"/>
          <p:cNvSpPr/>
          <p:nvPr/>
        </p:nvSpPr>
        <p:spPr>
          <a:xfrm>
            <a:off x="7902395" y="538087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26" name="Oval 2725"/>
          <p:cNvSpPr/>
          <p:nvPr/>
        </p:nvSpPr>
        <p:spPr>
          <a:xfrm>
            <a:off x="7998815" y="537990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27" name="Oval 2726"/>
          <p:cNvSpPr/>
          <p:nvPr/>
        </p:nvSpPr>
        <p:spPr>
          <a:xfrm>
            <a:off x="7488432" y="517297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28" name="Oval 2727"/>
          <p:cNvSpPr/>
          <p:nvPr/>
        </p:nvSpPr>
        <p:spPr>
          <a:xfrm>
            <a:off x="7910195" y="523873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29" name="Oval 2728"/>
          <p:cNvSpPr/>
          <p:nvPr/>
        </p:nvSpPr>
        <p:spPr>
          <a:xfrm>
            <a:off x="7488432" y="525352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30" name="Oval 2729"/>
          <p:cNvSpPr/>
          <p:nvPr/>
        </p:nvSpPr>
        <p:spPr>
          <a:xfrm>
            <a:off x="7488432" y="525352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31" name="Oval 2730"/>
          <p:cNvSpPr/>
          <p:nvPr/>
        </p:nvSpPr>
        <p:spPr>
          <a:xfrm>
            <a:off x="7856676" y="523873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32" name="Oval 2731"/>
          <p:cNvSpPr/>
          <p:nvPr/>
        </p:nvSpPr>
        <p:spPr>
          <a:xfrm>
            <a:off x="7502609" y="499771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33" name="Oval 2732"/>
          <p:cNvSpPr/>
          <p:nvPr/>
        </p:nvSpPr>
        <p:spPr>
          <a:xfrm>
            <a:off x="7463623" y="501751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34" name="Oval 2733"/>
          <p:cNvSpPr/>
          <p:nvPr/>
        </p:nvSpPr>
        <p:spPr>
          <a:xfrm>
            <a:off x="7887335" y="532683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35" name="Oval 2734"/>
          <p:cNvSpPr/>
          <p:nvPr/>
        </p:nvSpPr>
        <p:spPr>
          <a:xfrm>
            <a:off x="7543189" y="503815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36" name="Oval 2735"/>
          <p:cNvSpPr/>
          <p:nvPr/>
        </p:nvSpPr>
        <p:spPr>
          <a:xfrm>
            <a:off x="7488432" y="525352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37" name="Oval 2736"/>
          <p:cNvSpPr/>
          <p:nvPr/>
        </p:nvSpPr>
        <p:spPr>
          <a:xfrm>
            <a:off x="7864475" y="532232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38" name="Oval 2737"/>
          <p:cNvSpPr/>
          <p:nvPr/>
        </p:nvSpPr>
        <p:spPr>
          <a:xfrm>
            <a:off x="7463623" y="501751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39" name="Oval 2738"/>
          <p:cNvSpPr/>
          <p:nvPr/>
        </p:nvSpPr>
        <p:spPr>
          <a:xfrm>
            <a:off x="7488432" y="525352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40" name="Oval 2739"/>
          <p:cNvSpPr/>
          <p:nvPr/>
        </p:nvSpPr>
        <p:spPr>
          <a:xfrm>
            <a:off x="7488432" y="525352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41" name="Oval 2740"/>
          <p:cNvSpPr/>
          <p:nvPr/>
        </p:nvSpPr>
        <p:spPr>
          <a:xfrm>
            <a:off x="7488432" y="525352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42" name="Oval 2741"/>
          <p:cNvSpPr/>
          <p:nvPr/>
        </p:nvSpPr>
        <p:spPr>
          <a:xfrm>
            <a:off x="7488432" y="525352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43" name="Oval 2742"/>
          <p:cNvSpPr/>
          <p:nvPr/>
        </p:nvSpPr>
        <p:spPr>
          <a:xfrm>
            <a:off x="7452995" y="496289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44" name="Oval 2743"/>
          <p:cNvSpPr/>
          <p:nvPr/>
        </p:nvSpPr>
        <p:spPr>
          <a:xfrm>
            <a:off x="7559675" y="500688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45" name="Oval 2744"/>
          <p:cNvSpPr/>
          <p:nvPr/>
        </p:nvSpPr>
        <p:spPr>
          <a:xfrm>
            <a:off x="7771972" y="501188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46" name="Oval 2745"/>
          <p:cNvSpPr/>
          <p:nvPr/>
        </p:nvSpPr>
        <p:spPr>
          <a:xfrm>
            <a:off x="7732986" y="503168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47" name="Oval 2746"/>
          <p:cNvSpPr/>
          <p:nvPr/>
        </p:nvSpPr>
        <p:spPr>
          <a:xfrm>
            <a:off x="7605395" y="511529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48" name="Oval 2747"/>
          <p:cNvSpPr/>
          <p:nvPr/>
        </p:nvSpPr>
        <p:spPr>
          <a:xfrm>
            <a:off x="8080323" y="506629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49" name="Oval 2748"/>
          <p:cNvSpPr/>
          <p:nvPr/>
        </p:nvSpPr>
        <p:spPr>
          <a:xfrm>
            <a:off x="7812552" y="505232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50" name="Oval 2749"/>
          <p:cNvSpPr/>
          <p:nvPr/>
        </p:nvSpPr>
        <p:spPr>
          <a:xfrm>
            <a:off x="7513957" y="509902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51" name="Oval 2750"/>
          <p:cNvSpPr/>
          <p:nvPr/>
        </p:nvSpPr>
        <p:spPr>
          <a:xfrm>
            <a:off x="7712075" y="515928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52" name="Oval 2751"/>
          <p:cNvSpPr/>
          <p:nvPr/>
        </p:nvSpPr>
        <p:spPr>
          <a:xfrm>
            <a:off x="7559674" y="499133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53" name="Oval 2752"/>
          <p:cNvSpPr/>
          <p:nvPr/>
        </p:nvSpPr>
        <p:spPr>
          <a:xfrm>
            <a:off x="8055514" y="518408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54" name="Oval 2753"/>
          <p:cNvSpPr/>
          <p:nvPr/>
        </p:nvSpPr>
        <p:spPr>
          <a:xfrm>
            <a:off x="7757795" y="52676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55" name="Oval 2754"/>
          <p:cNvSpPr/>
          <p:nvPr/>
        </p:nvSpPr>
        <p:spPr>
          <a:xfrm>
            <a:off x="7666357" y="525142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56" name="Oval 2755"/>
          <p:cNvSpPr/>
          <p:nvPr/>
        </p:nvSpPr>
        <p:spPr>
          <a:xfrm>
            <a:off x="7864475" y="531168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57" name="Oval 2756"/>
          <p:cNvSpPr/>
          <p:nvPr/>
        </p:nvSpPr>
        <p:spPr>
          <a:xfrm>
            <a:off x="7712074" y="514373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58" name="Oval 2757"/>
          <p:cNvSpPr/>
          <p:nvPr/>
        </p:nvSpPr>
        <p:spPr>
          <a:xfrm>
            <a:off x="7818757" y="540382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59" name="Oval 2758"/>
          <p:cNvSpPr/>
          <p:nvPr/>
        </p:nvSpPr>
        <p:spPr>
          <a:xfrm>
            <a:off x="7480813" y="513099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60" name="Oval 2759"/>
          <p:cNvSpPr/>
          <p:nvPr/>
        </p:nvSpPr>
        <p:spPr>
          <a:xfrm>
            <a:off x="7864474" y="529613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61" name="Oval 2760"/>
          <p:cNvSpPr/>
          <p:nvPr/>
        </p:nvSpPr>
        <p:spPr>
          <a:xfrm>
            <a:off x="7640832" y="532537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62" name="Oval 2761"/>
          <p:cNvSpPr/>
          <p:nvPr/>
        </p:nvSpPr>
        <p:spPr>
          <a:xfrm>
            <a:off x="7488432" y="525352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63" name="Oval 2762"/>
          <p:cNvSpPr/>
          <p:nvPr/>
        </p:nvSpPr>
        <p:spPr>
          <a:xfrm>
            <a:off x="7640832" y="540592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64" name="Oval 2763"/>
          <p:cNvSpPr/>
          <p:nvPr/>
        </p:nvSpPr>
        <p:spPr>
          <a:xfrm>
            <a:off x="7640832" y="540592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65" name="Oval 2764"/>
          <p:cNvSpPr/>
          <p:nvPr/>
        </p:nvSpPr>
        <p:spPr>
          <a:xfrm>
            <a:off x="7655009" y="515011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66" name="Oval 2765"/>
          <p:cNvSpPr/>
          <p:nvPr/>
        </p:nvSpPr>
        <p:spPr>
          <a:xfrm>
            <a:off x="7616023" y="516991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67" name="Oval 2766"/>
          <p:cNvSpPr/>
          <p:nvPr/>
        </p:nvSpPr>
        <p:spPr>
          <a:xfrm>
            <a:off x="7488432" y="525352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68" name="Oval 2767"/>
          <p:cNvSpPr/>
          <p:nvPr/>
        </p:nvSpPr>
        <p:spPr>
          <a:xfrm>
            <a:off x="7695589" y="519055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69" name="Oval 2768"/>
          <p:cNvSpPr/>
          <p:nvPr/>
        </p:nvSpPr>
        <p:spPr>
          <a:xfrm>
            <a:off x="7640832" y="540592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70" name="Oval 2769"/>
          <p:cNvSpPr/>
          <p:nvPr/>
        </p:nvSpPr>
        <p:spPr>
          <a:xfrm>
            <a:off x="7549394" y="538965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71" name="Oval 2770"/>
          <p:cNvSpPr/>
          <p:nvPr/>
        </p:nvSpPr>
        <p:spPr>
          <a:xfrm>
            <a:off x="7511291" y="515880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72" name="Oval 2771"/>
          <p:cNvSpPr/>
          <p:nvPr/>
        </p:nvSpPr>
        <p:spPr>
          <a:xfrm>
            <a:off x="7524228" y="518249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73" name="Oval 2772"/>
          <p:cNvSpPr/>
          <p:nvPr/>
        </p:nvSpPr>
        <p:spPr>
          <a:xfrm>
            <a:off x="7616023" y="516991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74" name="Oval 2773"/>
          <p:cNvSpPr/>
          <p:nvPr/>
        </p:nvSpPr>
        <p:spPr>
          <a:xfrm>
            <a:off x="7488432" y="525352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75" name="Oval 2774"/>
          <p:cNvSpPr/>
          <p:nvPr/>
        </p:nvSpPr>
        <p:spPr>
          <a:xfrm>
            <a:off x="7549394" y="538965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76" name="Oval 2775"/>
          <p:cNvSpPr/>
          <p:nvPr/>
        </p:nvSpPr>
        <p:spPr>
          <a:xfrm>
            <a:off x="7515190" y="515011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77" name="Oval 2776"/>
          <p:cNvSpPr/>
          <p:nvPr/>
        </p:nvSpPr>
        <p:spPr>
          <a:xfrm>
            <a:off x="7640832" y="540592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78" name="Oval 2777"/>
          <p:cNvSpPr/>
          <p:nvPr/>
        </p:nvSpPr>
        <p:spPr>
          <a:xfrm>
            <a:off x="7640832" y="540592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79" name="Oval 2778"/>
          <p:cNvSpPr/>
          <p:nvPr/>
        </p:nvSpPr>
        <p:spPr>
          <a:xfrm>
            <a:off x="7640832" y="540592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80" name="Oval 2779"/>
          <p:cNvSpPr/>
          <p:nvPr/>
        </p:nvSpPr>
        <p:spPr>
          <a:xfrm>
            <a:off x="7640832" y="540592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81" name="Oval 2780"/>
          <p:cNvSpPr/>
          <p:nvPr/>
        </p:nvSpPr>
        <p:spPr>
          <a:xfrm>
            <a:off x="7549394" y="538965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82" name="Oval 2781"/>
          <p:cNvSpPr/>
          <p:nvPr/>
        </p:nvSpPr>
        <p:spPr>
          <a:xfrm>
            <a:off x="7480813" y="513099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83" name="Oval 2782"/>
          <p:cNvSpPr/>
          <p:nvPr/>
        </p:nvSpPr>
        <p:spPr>
          <a:xfrm>
            <a:off x="7633213" y="528339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84" name="Oval 2783"/>
          <p:cNvSpPr/>
          <p:nvPr/>
        </p:nvSpPr>
        <p:spPr>
          <a:xfrm>
            <a:off x="7640832" y="540592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85" name="Oval 2784"/>
          <p:cNvSpPr/>
          <p:nvPr/>
        </p:nvSpPr>
        <p:spPr>
          <a:xfrm>
            <a:off x="7807409" y="530251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86" name="Oval 2785"/>
          <p:cNvSpPr/>
          <p:nvPr/>
        </p:nvSpPr>
        <p:spPr>
          <a:xfrm>
            <a:off x="7768423" y="532231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87" name="Oval 2786"/>
          <p:cNvSpPr/>
          <p:nvPr/>
        </p:nvSpPr>
        <p:spPr>
          <a:xfrm>
            <a:off x="7640832" y="540592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88" name="Oval 2787"/>
          <p:cNvSpPr/>
          <p:nvPr/>
        </p:nvSpPr>
        <p:spPr>
          <a:xfrm>
            <a:off x="7847989" y="534295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89" name="Oval 2788"/>
          <p:cNvSpPr/>
          <p:nvPr/>
        </p:nvSpPr>
        <p:spPr>
          <a:xfrm>
            <a:off x="7663691" y="531120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90" name="Oval 2789"/>
          <p:cNvSpPr/>
          <p:nvPr/>
        </p:nvSpPr>
        <p:spPr>
          <a:xfrm>
            <a:off x="7676628" y="533489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91" name="Oval 2790"/>
          <p:cNvSpPr/>
          <p:nvPr/>
        </p:nvSpPr>
        <p:spPr>
          <a:xfrm>
            <a:off x="7768423" y="532231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92" name="Oval 2791"/>
          <p:cNvSpPr/>
          <p:nvPr/>
        </p:nvSpPr>
        <p:spPr>
          <a:xfrm>
            <a:off x="7640832" y="540592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93" name="Oval 2792"/>
          <p:cNvSpPr/>
          <p:nvPr/>
        </p:nvSpPr>
        <p:spPr>
          <a:xfrm>
            <a:off x="7667590" y="530251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94" name="Oval 2793"/>
          <p:cNvSpPr/>
          <p:nvPr/>
        </p:nvSpPr>
        <p:spPr>
          <a:xfrm>
            <a:off x="7633213" y="528339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95" name="Oval 2794"/>
          <p:cNvSpPr/>
          <p:nvPr/>
        </p:nvSpPr>
        <p:spPr>
          <a:xfrm>
            <a:off x="7655009" y="540530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96" name="Oval 2795"/>
          <p:cNvSpPr/>
          <p:nvPr/>
        </p:nvSpPr>
        <p:spPr>
          <a:xfrm>
            <a:off x="7616023" y="542510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97" name="Oval 2796"/>
          <p:cNvSpPr/>
          <p:nvPr/>
        </p:nvSpPr>
        <p:spPr>
          <a:xfrm>
            <a:off x="7511291" y="541399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98" name="Oval 2797"/>
          <p:cNvSpPr/>
          <p:nvPr/>
        </p:nvSpPr>
        <p:spPr>
          <a:xfrm>
            <a:off x="7616023" y="542510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99" name="Oval 2798"/>
          <p:cNvSpPr/>
          <p:nvPr/>
        </p:nvSpPr>
        <p:spPr>
          <a:xfrm>
            <a:off x="7515190" y="540530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00" name="Oval 2799"/>
          <p:cNvSpPr/>
          <p:nvPr/>
        </p:nvSpPr>
        <p:spPr>
          <a:xfrm>
            <a:off x="7605395" y="537048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01" name="Oval 2800"/>
          <p:cNvSpPr/>
          <p:nvPr/>
        </p:nvSpPr>
        <p:spPr>
          <a:xfrm>
            <a:off x="7712075" y="541448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02" name="Oval 2801"/>
          <p:cNvSpPr/>
          <p:nvPr/>
        </p:nvSpPr>
        <p:spPr>
          <a:xfrm>
            <a:off x="7924372" y="541948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03" name="Oval 2802"/>
          <p:cNvSpPr/>
          <p:nvPr/>
        </p:nvSpPr>
        <p:spPr>
          <a:xfrm>
            <a:off x="7712074" y="539893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04" name="Oval 2803"/>
          <p:cNvSpPr/>
          <p:nvPr/>
        </p:nvSpPr>
        <p:spPr>
          <a:xfrm>
            <a:off x="7480813" y="538618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05" name="Oval 2804"/>
          <p:cNvSpPr/>
          <p:nvPr/>
        </p:nvSpPr>
        <p:spPr>
          <a:xfrm>
            <a:off x="7773929" y="486254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06" name="Oval 2805"/>
          <p:cNvSpPr/>
          <p:nvPr/>
        </p:nvSpPr>
        <p:spPr>
          <a:xfrm>
            <a:off x="8372904" y="480031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07" name="Oval 2806"/>
          <p:cNvSpPr/>
          <p:nvPr/>
        </p:nvSpPr>
        <p:spPr>
          <a:xfrm>
            <a:off x="8045245" y="488490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08" name="Oval 2807"/>
          <p:cNvSpPr/>
          <p:nvPr/>
        </p:nvSpPr>
        <p:spPr>
          <a:xfrm>
            <a:off x="7796789" y="485693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09" name="Oval 2808"/>
          <p:cNvSpPr/>
          <p:nvPr/>
        </p:nvSpPr>
        <p:spPr>
          <a:xfrm>
            <a:off x="8182757" y="484361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10" name="Oval 2809"/>
          <p:cNvSpPr/>
          <p:nvPr/>
        </p:nvSpPr>
        <p:spPr>
          <a:xfrm>
            <a:off x="7751069" y="485802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11" name="Oval 2810"/>
          <p:cNvSpPr/>
          <p:nvPr/>
        </p:nvSpPr>
        <p:spPr>
          <a:xfrm>
            <a:off x="8111517" y="478189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12" name="Oval 2811"/>
          <p:cNvSpPr/>
          <p:nvPr/>
        </p:nvSpPr>
        <p:spPr>
          <a:xfrm>
            <a:off x="8207937" y="478091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13" name="Oval 2812"/>
          <p:cNvSpPr/>
          <p:nvPr/>
        </p:nvSpPr>
        <p:spPr>
          <a:xfrm>
            <a:off x="8045245" y="492743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14" name="Oval 2813"/>
          <p:cNvSpPr/>
          <p:nvPr/>
        </p:nvSpPr>
        <p:spPr>
          <a:xfrm>
            <a:off x="7796789" y="500604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15" name="Oval 2814"/>
          <p:cNvSpPr/>
          <p:nvPr/>
        </p:nvSpPr>
        <p:spPr>
          <a:xfrm>
            <a:off x="8096457" y="501494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16" name="Oval 2815"/>
          <p:cNvSpPr/>
          <p:nvPr/>
        </p:nvSpPr>
        <p:spPr>
          <a:xfrm>
            <a:off x="8182757" y="488614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17" name="Oval 2816"/>
          <p:cNvSpPr/>
          <p:nvPr/>
        </p:nvSpPr>
        <p:spPr>
          <a:xfrm>
            <a:off x="8525304" y="495271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18" name="Oval 2817"/>
          <p:cNvSpPr/>
          <p:nvPr/>
        </p:nvSpPr>
        <p:spPr>
          <a:xfrm>
            <a:off x="8197645" y="503730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19" name="Oval 2818"/>
          <p:cNvSpPr/>
          <p:nvPr/>
        </p:nvSpPr>
        <p:spPr>
          <a:xfrm>
            <a:off x="8119317" y="500933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20" name="Oval 2819"/>
          <p:cNvSpPr/>
          <p:nvPr/>
        </p:nvSpPr>
        <p:spPr>
          <a:xfrm>
            <a:off x="8335157" y="499601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21" name="Oval 2820"/>
          <p:cNvSpPr/>
          <p:nvPr/>
        </p:nvSpPr>
        <p:spPr>
          <a:xfrm>
            <a:off x="7751069" y="490055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22" name="Oval 2821"/>
          <p:cNvSpPr/>
          <p:nvPr/>
        </p:nvSpPr>
        <p:spPr>
          <a:xfrm>
            <a:off x="8073597" y="501042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23" name="Oval 2822"/>
          <p:cNvSpPr/>
          <p:nvPr/>
        </p:nvSpPr>
        <p:spPr>
          <a:xfrm>
            <a:off x="8263917" y="493429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24" name="Oval 2823"/>
          <p:cNvSpPr/>
          <p:nvPr/>
        </p:nvSpPr>
        <p:spPr>
          <a:xfrm>
            <a:off x="8360337" y="493331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25" name="Oval 2824"/>
          <p:cNvSpPr/>
          <p:nvPr/>
        </p:nvSpPr>
        <p:spPr>
          <a:xfrm>
            <a:off x="8197645" y="507983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26" name="Oval 2825"/>
          <p:cNvSpPr/>
          <p:nvPr/>
        </p:nvSpPr>
        <p:spPr>
          <a:xfrm>
            <a:off x="8335157" y="503854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27" name="Oval 2826"/>
          <p:cNvSpPr/>
          <p:nvPr/>
        </p:nvSpPr>
        <p:spPr>
          <a:xfrm>
            <a:off x="8073597" y="505295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28" name="Oval 2827"/>
          <p:cNvSpPr/>
          <p:nvPr/>
        </p:nvSpPr>
        <p:spPr>
          <a:xfrm>
            <a:off x="8416317" y="508669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29" name="Oval 2828"/>
          <p:cNvSpPr/>
          <p:nvPr/>
        </p:nvSpPr>
        <p:spPr>
          <a:xfrm>
            <a:off x="8512737" y="508571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30" name="Oval 2829"/>
          <p:cNvSpPr/>
          <p:nvPr/>
        </p:nvSpPr>
        <p:spPr>
          <a:xfrm>
            <a:off x="8154754" y="503119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31" name="Oval 2830"/>
          <p:cNvSpPr/>
          <p:nvPr/>
        </p:nvSpPr>
        <p:spPr>
          <a:xfrm>
            <a:off x="7832226" y="495933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32" name="Oval 2831"/>
          <p:cNvSpPr/>
          <p:nvPr/>
        </p:nvSpPr>
        <p:spPr>
          <a:xfrm>
            <a:off x="8168931" y="485593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33" name="Oval 2832"/>
          <p:cNvSpPr/>
          <p:nvPr/>
        </p:nvSpPr>
        <p:spPr>
          <a:xfrm>
            <a:off x="8129945" y="487572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34" name="Oval 2833"/>
          <p:cNvSpPr/>
          <p:nvPr/>
        </p:nvSpPr>
        <p:spPr>
          <a:xfrm>
            <a:off x="7832226" y="495933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35" name="Oval 2834"/>
          <p:cNvSpPr/>
          <p:nvPr/>
        </p:nvSpPr>
        <p:spPr>
          <a:xfrm>
            <a:off x="8209511" y="489636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36" name="Oval 2835"/>
          <p:cNvSpPr/>
          <p:nvPr/>
        </p:nvSpPr>
        <p:spPr>
          <a:xfrm>
            <a:off x="7855085" y="486461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37" name="Oval 2836"/>
          <p:cNvSpPr/>
          <p:nvPr/>
        </p:nvSpPr>
        <p:spPr>
          <a:xfrm>
            <a:off x="8038150" y="488830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38" name="Oval 2837"/>
          <p:cNvSpPr/>
          <p:nvPr/>
        </p:nvSpPr>
        <p:spPr>
          <a:xfrm>
            <a:off x="8002354" y="468426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39" name="Oval 2838"/>
          <p:cNvSpPr/>
          <p:nvPr/>
        </p:nvSpPr>
        <p:spPr>
          <a:xfrm>
            <a:off x="7832226" y="495933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40" name="Oval 2839"/>
          <p:cNvSpPr/>
          <p:nvPr/>
        </p:nvSpPr>
        <p:spPr>
          <a:xfrm>
            <a:off x="7858984" y="485593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41" name="Oval 2840"/>
          <p:cNvSpPr/>
          <p:nvPr/>
        </p:nvSpPr>
        <p:spPr>
          <a:xfrm>
            <a:off x="8119317" y="482110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42" name="Oval 2841"/>
          <p:cNvSpPr/>
          <p:nvPr/>
        </p:nvSpPr>
        <p:spPr>
          <a:xfrm>
            <a:off x="8225997" y="486510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43" name="Oval 2842"/>
          <p:cNvSpPr/>
          <p:nvPr/>
        </p:nvSpPr>
        <p:spPr>
          <a:xfrm>
            <a:off x="8491457" y="433827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44" name="Oval 2843"/>
          <p:cNvSpPr/>
          <p:nvPr/>
        </p:nvSpPr>
        <p:spPr>
          <a:xfrm>
            <a:off x="8005903" y="494312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45" name="Oval 2844"/>
          <p:cNvSpPr/>
          <p:nvPr/>
        </p:nvSpPr>
        <p:spPr>
          <a:xfrm>
            <a:off x="8271717" y="497350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46" name="Oval 2845"/>
          <p:cNvSpPr/>
          <p:nvPr/>
        </p:nvSpPr>
        <p:spPr>
          <a:xfrm>
            <a:off x="8478874" y="491053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47" name="Oval 2846"/>
          <p:cNvSpPr/>
          <p:nvPr/>
        </p:nvSpPr>
        <p:spPr>
          <a:xfrm>
            <a:off x="7893200" y="417535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48" name="Oval 2847"/>
          <p:cNvSpPr/>
          <p:nvPr/>
        </p:nvSpPr>
        <p:spPr>
          <a:xfrm>
            <a:off x="8378397" y="501750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49" name="Oval 2848"/>
          <p:cNvSpPr/>
          <p:nvPr/>
        </p:nvSpPr>
        <p:spPr>
          <a:xfrm>
            <a:off x="7789170" y="495023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50" name="Oval 2849"/>
          <p:cNvSpPr/>
          <p:nvPr/>
        </p:nvSpPr>
        <p:spPr>
          <a:xfrm>
            <a:off x="8151568" y="487118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51" name="Oval 2850"/>
          <p:cNvSpPr/>
          <p:nvPr/>
        </p:nvSpPr>
        <p:spPr>
          <a:xfrm>
            <a:off x="8551708" y="504229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52" name="Oval 2851"/>
          <p:cNvSpPr/>
          <p:nvPr/>
        </p:nvSpPr>
        <p:spPr>
          <a:xfrm>
            <a:off x="7824607" y="483681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53" name="Oval 2852"/>
          <p:cNvSpPr/>
          <p:nvPr/>
        </p:nvSpPr>
        <p:spPr>
          <a:xfrm>
            <a:off x="8378396" y="500195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54" name="Oval 2853"/>
          <p:cNvSpPr/>
          <p:nvPr/>
        </p:nvSpPr>
        <p:spPr>
          <a:xfrm>
            <a:off x="8147135" y="498921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55" name="Oval 2854"/>
          <p:cNvSpPr/>
          <p:nvPr/>
        </p:nvSpPr>
        <p:spPr>
          <a:xfrm>
            <a:off x="8321331" y="500833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56" name="Oval 2855"/>
          <p:cNvSpPr/>
          <p:nvPr/>
        </p:nvSpPr>
        <p:spPr>
          <a:xfrm>
            <a:off x="8282345" y="502812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57" name="Oval 2856"/>
          <p:cNvSpPr/>
          <p:nvPr/>
        </p:nvSpPr>
        <p:spPr>
          <a:xfrm>
            <a:off x="8361911" y="504876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58" name="Oval 2857"/>
          <p:cNvSpPr/>
          <p:nvPr/>
        </p:nvSpPr>
        <p:spPr>
          <a:xfrm>
            <a:off x="8177613" y="501701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59" name="Oval 2858"/>
          <p:cNvSpPr/>
          <p:nvPr/>
        </p:nvSpPr>
        <p:spPr>
          <a:xfrm>
            <a:off x="8190550" y="504070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60" name="Oval 2859"/>
          <p:cNvSpPr/>
          <p:nvPr/>
        </p:nvSpPr>
        <p:spPr>
          <a:xfrm>
            <a:off x="8282345" y="502812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61" name="Oval 2860"/>
          <p:cNvSpPr/>
          <p:nvPr/>
        </p:nvSpPr>
        <p:spPr>
          <a:xfrm>
            <a:off x="8181512" y="500833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62" name="Oval 2861"/>
          <p:cNvSpPr/>
          <p:nvPr/>
        </p:nvSpPr>
        <p:spPr>
          <a:xfrm>
            <a:off x="8147135" y="498921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63" name="Oval 2862"/>
          <p:cNvSpPr/>
          <p:nvPr/>
        </p:nvSpPr>
        <p:spPr>
          <a:xfrm>
            <a:off x="8096457" y="501494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64" name="Oval 2863"/>
          <p:cNvSpPr/>
          <p:nvPr/>
        </p:nvSpPr>
        <p:spPr>
          <a:xfrm>
            <a:off x="7799985" y="485423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65" name="Oval 2864"/>
          <p:cNvSpPr/>
          <p:nvPr/>
        </p:nvSpPr>
        <p:spPr>
          <a:xfrm>
            <a:off x="8525304" y="495271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66" name="Oval 2865"/>
          <p:cNvSpPr/>
          <p:nvPr/>
        </p:nvSpPr>
        <p:spPr>
          <a:xfrm>
            <a:off x="8197645" y="503730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67" name="Oval 2866"/>
          <p:cNvSpPr/>
          <p:nvPr/>
        </p:nvSpPr>
        <p:spPr>
          <a:xfrm>
            <a:off x="8119317" y="500933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68" name="Oval 2867"/>
          <p:cNvSpPr/>
          <p:nvPr/>
        </p:nvSpPr>
        <p:spPr>
          <a:xfrm>
            <a:off x="8335157" y="499601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69" name="Oval 2868"/>
          <p:cNvSpPr/>
          <p:nvPr/>
        </p:nvSpPr>
        <p:spPr>
          <a:xfrm>
            <a:off x="8073597" y="501042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70" name="Oval 2869"/>
          <p:cNvSpPr/>
          <p:nvPr/>
        </p:nvSpPr>
        <p:spPr>
          <a:xfrm>
            <a:off x="8210754" y="460514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71" name="Oval 2870"/>
          <p:cNvSpPr/>
          <p:nvPr/>
        </p:nvSpPr>
        <p:spPr>
          <a:xfrm>
            <a:off x="8360337" y="493331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72" name="Oval 2871"/>
          <p:cNvSpPr/>
          <p:nvPr/>
        </p:nvSpPr>
        <p:spPr>
          <a:xfrm>
            <a:off x="8197645" y="507983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73" name="Oval 2872"/>
          <p:cNvSpPr/>
          <p:nvPr/>
        </p:nvSpPr>
        <p:spPr>
          <a:xfrm>
            <a:off x="8119317" y="515844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74" name="Oval 2873"/>
          <p:cNvSpPr/>
          <p:nvPr/>
        </p:nvSpPr>
        <p:spPr>
          <a:xfrm>
            <a:off x="8248857" y="516734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75" name="Oval 2874"/>
          <p:cNvSpPr/>
          <p:nvPr/>
        </p:nvSpPr>
        <p:spPr>
          <a:xfrm>
            <a:off x="8335157" y="503854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76" name="Oval 2875"/>
          <p:cNvSpPr/>
          <p:nvPr/>
        </p:nvSpPr>
        <p:spPr>
          <a:xfrm>
            <a:off x="8677704" y="510511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77" name="Oval 2876"/>
          <p:cNvSpPr/>
          <p:nvPr/>
        </p:nvSpPr>
        <p:spPr>
          <a:xfrm>
            <a:off x="8179917" y="518970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78" name="Oval 2877"/>
          <p:cNvSpPr/>
          <p:nvPr/>
        </p:nvSpPr>
        <p:spPr>
          <a:xfrm>
            <a:off x="8271717" y="516173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79" name="Oval 2878"/>
          <p:cNvSpPr/>
          <p:nvPr/>
        </p:nvSpPr>
        <p:spPr>
          <a:xfrm>
            <a:off x="8487557" y="514841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80" name="Oval 2879"/>
          <p:cNvSpPr/>
          <p:nvPr/>
        </p:nvSpPr>
        <p:spPr>
          <a:xfrm>
            <a:off x="8073597" y="505295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81" name="Oval 2880"/>
          <p:cNvSpPr/>
          <p:nvPr/>
        </p:nvSpPr>
        <p:spPr>
          <a:xfrm>
            <a:off x="8225997" y="516282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82" name="Oval 2881"/>
          <p:cNvSpPr/>
          <p:nvPr/>
        </p:nvSpPr>
        <p:spPr>
          <a:xfrm>
            <a:off x="8416317" y="508669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83" name="Oval 2882"/>
          <p:cNvSpPr/>
          <p:nvPr/>
        </p:nvSpPr>
        <p:spPr>
          <a:xfrm>
            <a:off x="8512737" y="508571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84" name="Oval 2883"/>
          <p:cNvSpPr/>
          <p:nvPr/>
        </p:nvSpPr>
        <p:spPr>
          <a:xfrm>
            <a:off x="8179917" y="523223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85" name="Oval 2884"/>
          <p:cNvSpPr/>
          <p:nvPr/>
        </p:nvSpPr>
        <p:spPr>
          <a:xfrm>
            <a:off x="8317429" y="519094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86" name="Oval 2885"/>
          <p:cNvSpPr/>
          <p:nvPr/>
        </p:nvSpPr>
        <p:spPr>
          <a:xfrm>
            <a:off x="8055869" y="520535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87" name="Oval 2886"/>
          <p:cNvSpPr/>
          <p:nvPr/>
        </p:nvSpPr>
        <p:spPr>
          <a:xfrm>
            <a:off x="8398589" y="523909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88" name="Oval 2887"/>
          <p:cNvSpPr/>
          <p:nvPr/>
        </p:nvSpPr>
        <p:spPr>
          <a:xfrm>
            <a:off x="8495009" y="523811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89" name="Oval 2888"/>
          <p:cNvSpPr/>
          <p:nvPr/>
        </p:nvSpPr>
        <p:spPr>
          <a:xfrm>
            <a:off x="8307154" y="518359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90" name="Oval 2889"/>
          <p:cNvSpPr/>
          <p:nvPr/>
        </p:nvSpPr>
        <p:spPr>
          <a:xfrm>
            <a:off x="8154754" y="511173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91" name="Oval 2890"/>
          <p:cNvSpPr/>
          <p:nvPr/>
        </p:nvSpPr>
        <p:spPr>
          <a:xfrm>
            <a:off x="8321331" y="500833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92" name="Oval 2891"/>
          <p:cNvSpPr/>
          <p:nvPr/>
        </p:nvSpPr>
        <p:spPr>
          <a:xfrm>
            <a:off x="8282345" y="502812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93" name="Oval 2892"/>
          <p:cNvSpPr/>
          <p:nvPr/>
        </p:nvSpPr>
        <p:spPr>
          <a:xfrm>
            <a:off x="8154754" y="511173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94" name="Oval 2893"/>
          <p:cNvSpPr/>
          <p:nvPr/>
        </p:nvSpPr>
        <p:spPr>
          <a:xfrm>
            <a:off x="8361911" y="504876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95" name="Oval 2894"/>
          <p:cNvSpPr/>
          <p:nvPr/>
        </p:nvSpPr>
        <p:spPr>
          <a:xfrm>
            <a:off x="8177613" y="501701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96" name="Oval 2895"/>
          <p:cNvSpPr/>
          <p:nvPr/>
        </p:nvSpPr>
        <p:spPr>
          <a:xfrm>
            <a:off x="8190550" y="504070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97" name="Oval 2896"/>
          <p:cNvSpPr/>
          <p:nvPr/>
        </p:nvSpPr>
        <p:spPr>
          <a:xfrm>
            <a:off x="8282345" y="502812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98" name="Oval 2897"/>
          <p:cNvSpPr/>
          <p:nvPr/>
        </p:nvSpPr>
        <p:spPr>
          <a:xfrm>
            <a:off x="8154754" y="511173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99" name="Oval 2898"/>
          <p:cNvSpPr/>
          <p:nvPr/>
        </p:nvSpPr>
        <p:spPr>
          <a:xfrm>
            <a:off x="8181512" y="500833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00" name="Oval 2899"/>
          <p:cNvSpPr/>
          <p:nvPr/>
        </p:nvSpPr>
        <p:spPr>
          <a:xfrm>
            <a:off x="8037801" y="499478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01" name="Oval 2900"/>
          <p:cNvSpPr/>
          <p:nvPr/>
        </p:nvSpPr>
        <p:spPr>
          <a:xfrm>
            <a:off x="8378397" y="501750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02" name="Oval 2901"/>
          <p:cNvSpPr/>
          <p:nvPr/>
        </p:nvSpPr>
        <p:spPr>
          <a:xfrm>
            <a:off x="8590694" y="502250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03" name="Oval 2902"/>
          <p:cNvSpPr/>
          <p:nvPr/>
        </p:nvSpPr>
        <p:spPr>
          <a:xfrm>
            <a:off x="8551708" y="504229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04" name="Oval 2903"/>
          <p:cNvSpPr/>
          <p:nvPr/>
        </p:nvSpPr>
        <p:spPr>
          <a:xfrm>
            <a:off x="8424117" y="512590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05" name="Oval 2904"/>
          <p:cNvSpPr/>
          <p:nvPr/>
        </p:nvSpPr>
        <p:spPr>
          <a:xfrm>
            <a:off x="8631274" y="506293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06" name="Oval 2905"/>
          <p:cNvSpPr/>
          <p:nvPr/>
        </p:nvSpPr>
        <p:spPr>
          <a:xfrm>
            <a:off x="8332679" y="510963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07" name="Oval 2906"/>
          <p:cNvSpPr/>
          <p:nvPr/>
        </p:nvSpPr>
        <p:spPr>
          <a:xfrm>
            <a:off x="8530797" y="516990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08" name="Oval 2907"/>
          <p:cNvSpPr/>
          <p:nvPr/>
        </p:nvSpPr>
        <p:spPr>
          <a:xfrm>
            <a:off x="8378396" y="500195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09" name="Oval 2908"/>
          <p:cNvSpPr/>
          <p:nvPr/>
        </p:nvSpPr>
        <p:spPr>
          <a:xfrm>
            <a:off x="8533980" y="490796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10" name="Oval 2909"/>
          <p:cNvSpPr/>
          <p:nvPr/>
        </p:nvSpPr>
        <p:spPr>
          <a:xfrm>
            <a:off x="8147135" y="498921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11" name="Oval 2910"/>
          <p:cNvSpPr/>
          <p:nvPr/>
        </p:nvSpPr>
        <p:spPr>
          <a:xfrm>
            <a:off x="8530796" y="515435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12" name="Oval 2911"/>
          <p:cNvSpPr/>
          <p:nvPr/>
        </p:nvSpPr>
        <p:spPr>
          <a:xfrm>
            <a:off x="8299535" y="514161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13" name="Oval 2912"/>
          <p:cNvSpPr/>
          <p:nvPr/>
        </p:nvSpPr>
        <p:spPr>
          <a:xfrm>
            <a:off x="7952736" y="516078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14" name="Oval 2913"/>
          <p:cNvSpPr/>
          <p:nvPr/>
        </p:nvSpPr>
        <p:spPr>
          <a:xfrm>
            <a:off x="8434745" y="518052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15" name="Oval 2914"/>
          <p:cNvSpPr/>
          <p:nvPr/>
        </p:nvSpPr>
        <p:spPr>
          <a:xfrm>
            <a:off x="8344183" y="52011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16" name="Oval 2915"/>
          <p:cNvSpPr/>
          <p:nvPr/>
        </p:nvSpPr>
        <p:spPr>
          <a:xfrm>
            <a:off x="8330013" y="516941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17" name="Oval 2916"/>
          <p:cNvSpPr/>
          <p:nvPr/>
        </p:nvSpPr>
        <p:spPr>
          <a:xfrm>
            <a:off x="8172822" y="519310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18" name="Oval 2917"/>
          <p:cNvSpPr/>
          <p:nvPr/>
        </p:nvSpPr>
        <p:spPr>
          <a:xfrm>
            <a:off x="8434745" y="518052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19" name="Oval 2918"/>
          <p:cNvSpPr/>
          <p:nvPr/>
        </p:nvSpPr>
        <p:spPr>
          <a:xfrm>
            <a:off x="8238219" y="522437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20" name="Oval 2919"/>
          <p:cNvSpPr/>
          <p:nvPr/>
        </p:nvSpPr>
        <p:spPr>
          <a:xfrm>
            <a:off x="8299535" y="514161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21" name="Oval 2920"/>
          <p:cNvSpPr/>
          <p:nvPr/>
        </p:nvSpPr>
        <p:spPr>
          <a:xfrm>
            <a:off x="7452995" y="530023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22" name="Oval 2921"/>
          <p:cNvSpPr/>
          <p:nvPr/>
        </p:nvSpPr>
        <p:spPr>
          <a:xfrm>
            <a:off x="7467172" y="539823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2923" name="Gerade Verbindung mit Pfeil 57"/>
          <p:cNvCxnSpPr/>
          <p:nvPr/>
        </p:nvCxnSpPr>
        <p:spPr>
          <a:xfrm>
            <a:off x="2096711" y="5764802"/>
            <a:ext cx="2585903" cy="2890"/>
          </a:xfrm>
          <a:prstGeom prst="straightConnector1">
            <a:avLst/>
          </a:prstGeom>
          <a:ln w="38100">
            <a:solidFill>
              <a:schemeClr val="tx2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4" name="Gerade Verbindung mit Pfeil 57"/>
          <p:cNvCxnSpPr/>
          <p:nvPr/>
        </p:nvCxnSpPr>
        <p:spPr>
          <a:xfrm flipV="1">
            <a:off x="2111592" y="3877892"/>
            <a:ext cx="0" cy="1895024"/>
          </a:xfrm>
          <a:prstGeom prst="straightConnector1">
            <a:avLst/>
          </a:prstGeom>
          <a:ln w="38100">
            <a:solidFill>
              <a:schemeClr val="tx2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5" name="Oval 2924"/>
          <p:cNvSpPr/>
          <p:nvPr/>
        </p:nvSpPr>
        <p:spPr>
          <a:xfrm>
            <a:off x="2302984" y="553150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26" name="Oval 2925"/>
          <p:cNvSpPr/>
          <p:nvPr/>
        </p:nvSpPr>
        <p:spPr>
          <a:xfrm>
            <a:off x="3020860" y="443772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27" name="Oval 2926"/>
          <p:cNvSpPr/>
          <p:nvPr/>
        </p:nvSpPr>
        <p:spPr>
          <a:xfrm>
            <a:off x="2995697" y="492782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28" name="Oval 2927"/>
          <p:cNvSpPr/>
          <p:nvPr/>
        </p:nvSpPr>
        <p:spPr>
          <a:xfrm>
            <a:off x="3266648" y="547231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29" name="Oval 2928"/>
          <p:cNvSpPr/>
          <p:nvPr/>
        </p:nvSpPr>
        <p:spPr>
          <a:xfrm>
            <a:off x="3419048" y="562471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30" name="Oval 2929"/>
          <p:cNvSpPr/>
          <p:nvPr/>
        </p:nvSpPr>
        <p:spPr>
          <a:xfrm>
            <a:off x="2804309" y="446193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31" name="Oval 2930"/>
          <p:cNvSpPr/>
          <p:nvPr/>
        </p:nvSpPr>
        <p:spPr>
          <a:xfrm>
            <a:off x="2765323" y="448172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32" name="Oval 2931"/>
          <p:cNvSpPr/>
          <p:nvPr/>
        </p:nvSpPr>
        <p:spPr>
          <a:xfrm>
            <a:off x="2850568" y="5038999"/>
            <a:ext cx="45719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33" name="Oval 2932"/>
          <p:cNvSpPr/>
          <p:nvPr/>
        </p:nvSpPr>
        <p:spPr>
          <a:xfrm>
            <a:off x="2520769" y="500393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34" name="Oval 2933"/>
          <p:cNvSpPr/>
          <p:nvPr/>
        </p:nvSpPr>
        <p:spPr>
          <a:xfrm>
            <a:off x="2637732" y="456533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35" name="Oval 2934"/>
          <p:cNvSpPr/>
          <p:nvPr/>
        </p:nvSpPr>
        <p:spPr>
          <a:xfrm>
            <a:off x="2566487" y="497396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36" name="Oval 2935"/>
          <p:cNvSpPr/>
          <p:nvPr/>
        </p:nvSpPr>
        <p:spPr>
          <a:xfrm>
            <a:off x="2520769" y="493624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37" name="Oval 2936"/>
          <p:cNvSpPr/>
          <p:nvPr/>
        </p:nvSpPr>
        <p:spPr>
          <a:xfrm>
            <a:off x="3094932" y="54265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38" name="Oval 2937"/>
          <p:cNvSpPr/>
          <p:nvPr/>
        </p:nvSpPr>
        <p:spPr>
          <a:xfrm>
            <a:off x="3247332" y="55789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39" name="Oval 2938"/>
          <p:cNvSpPr/>
          <p:nvPr/>
        </p:nvSpPr>
        <p:spPr>
          <a:xfrm>
            <a:off x="3419048" y="562471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40" name="Oval 2939"/>
          <p:cNvSpPr/>
          <p:nvPr/>
        </p:nvSpPr>
        <p:spPr>
          <a:xfrm>
            <a:off x="2942532" y="451633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41" name="Oval 2940"/>
          <p:cNvSpPr/>
          <p:nvPr/>
        </p:nvSpPr>
        <p:spPr>
          <a:xfrm>
            <a:off x="2497909" y="495417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42" name="Oval 2941"/>
          <p:cNvSpPr/>
          <p:nvPr/>
        </p:nvSpPr>
        <p:spPr>
          <a:xfrm>
            <a:off x="3094932" y="54265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43" name="Oval 2942"/>
          <p:cNvSpPr/>
          <p:nvPr/>
        </p:nvSpPr>
        <p:spPr>
          <a:xfrm>
            <a:off x="3247332" y="55789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44" name="Oval 2943"/>
          <p:cNvSpPr/>
          <p:nvPr/>
        </p:nvSpPr>
        <p:spPr>
          <a:xfrm>
            <a:off x="2592013" y="538870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45" name="Oval 2944"/>
          <p:cNvSpPr/>
          <p:nvPr/>
        </p:nvSpPr>
        <p:spPr>
          <a:xfrm>
            <a:off x="2844889" y="450237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46" name="Oval 2945"/>
          <p:cNvSpPr/>
          <p:nvPr/>
        </p:nvSpPr>
        <p:spPr>
          <a:xfrm>
            <a:off x="2870407" y="546788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47" name="Oval 2946"/>
          <p:cNvSpPr/>
          <p:nvPr/>
        </p:nvSpPr>
        <p:spPr>
          <a:xfrm>
            <a:off x="3764445" y="448194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48" name="Oval 2947"/>
          <p:cNvSpPr/>
          <p:nvPr/>
        </p:nvSpPr>
        <p:spPr>
          <a:xfrm>
            <a:off x="2546294" y="454906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49" name="Oval 2948"/>
          <p:cNvSpPr/>
          <p:nvPr/>
        </p:nvSpPr>
        <p:spPr>
          <a:xfrm>
            <a:off x="2843297" y="485596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50" name="Oval 2949"/>
          <p:cNvSpPr/>
          <p:nvPr/>
        </p:nvSpPr>
        <p:spPr>
          <a:xfrm>
            <a:off x="2676721" y="498694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51" name="Oval 2950"/>
          <p:cNvSpPr/>
          <p:nvPr/>
        </p:nvSpPr>
        <p:spPr>
          <a:xfrm>
            <a:off x="2747602" y="519496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52" name="Oval 2951"/>
          <p:cNvSpPr/>
          <p:nvPr/>
        </p:nvSpPr>
        <p:spPr>
          <a:xfrm>
            <a:off x="2322664" y="504898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53" name="Oval 2952"/>
          <p:cNvSpPr/>
          <p:nvPr/>
        </p:nvSpPr>
        <p:spPr>
          <a:xfrm>
            <a:off x="2933849" y="540691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54" name="Oval 2953"/>
          <p:cNvSpPr/>
          <p:nvPr/>
        </p:nvSpPr>
        <p:spPr>
          <a:xfrm>
            <a:off x="2790132" y="542216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55" name="Oval 2954"/>
          <p:cNvSpPr/>
          <p:nvPr/>
        </p:nvSpPr>
        <p:spPr>
          <a:xfrm>
            <a:off x="2995697" y="50083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56" name="Oval 2955"/>
          <p:cNvSpPr/>
          <p:nvPr/>
        </p:nvSpPr>
        <p:spPr>
          <a:xfrm>
            <a:off x="2790132" y="53544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57" name="Oval 2956"/>
          <p:cNvSpPr/>
          <p:nvPr/>
        </p:nvSpPr>
        <p:spPr>
          <a:xfrm>
            <a:off x="2393908" y="564756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58" name="Oval 2957"/>
          <p:cNvSpPr/>
          <p:nvPr/>
        </p:nvSpPr>
        <p:spPr>
          <a:xfrm>
            <a:off x="3094932" y="54265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59" name="Oval 2958"/>
          <p:cNvSpPr/>
          <p:nvPr/>
        </p:nvSpPr>
        <p:spPr>
          <a:xfrm>
            <a:off x="2942532" y="55068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60" name="Oval 2959"/>
          <p:cNvSpPr/>
          <p:nvPr/>
        </p:nvSpPr>
        <p:spPr>
          <a:xfrm>
            <a:off x="2942532" y="557456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61" name="Oval 2960"/>
          <p:cNvSpPr/>
          <p:nvPr/>
        </p:nvSpPr>
        <p:spPr>
          <a:xfrm>
            <a:off x="2744412" y="460933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62" name="Oval 2961"/>
          <p:cNvSpPr/>
          <p:nvPr/>
        </p:nvSpPr>
        <p:spPr>
          <a:xfrm>
            <a:off x="3413909" y="547558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63" name="Oval 2962"/>
          <p:cNvSpPr/>
          <p:nvPr/>
        </p:nvSpPr>
        <p:spPr>
          <a:xfrm>
            <a:off x="3054301" y="416019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64" name="Oval 2963"/>
          <p:cNvSpPr/>
          <p:nvPr/>
        </p:nvSpPr>
        <p:spPr>
          <a:xfrm>
            <a:off x="3094932" y="54265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65" name="Oval 2964"/>
          <p:cNvSpPr/>
          <p:nvPr/>
        </p:nvSpPr>
        <p:spPr>
          <a:xfrm>
            <a:off x="3247332" y="55789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66" name="Oval 2965"/>
          <p:cNvSpPr/>
          <p:nvPr/>
        </p:nvSpPr>
        <p:spPr>
          <a:xfrm>
            <a:off x="3350303" y="555932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67" name="Oval 2966"/>
          <p:cNvSpPr/>
          <p:nvPr/>
        </p:nvSpPr>
        <p:spPr>
          <a:xfrm>
            <a:off x="3003494" y="541032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68" name="Oval 2967"/>
          <p:cNvSpPr/>
          <p:nvPr/>
        </p:nvSpPr>
        <p:spPr>
          <a:xfrm>
            <a:off x="3566309" y="562798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69" name="Oval 2968"/>
          <p:cNvSpPr/>
          <p:nvPr/>
        </p:nvSpPr>
        <p:spPr>
          <a:xfrm>
            <a:off x="3247332" y="55789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70" name="Oval 2969"/>
          <p:cNvSpPr/>
          <p:nvPr/>
        </p:nvSpPr>
        <p:spPr>
          <a:xfrm>
            <a:off x="3054301" y="442996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71" name="Oval 2970"/>
          <p:cNvSpPr/>
          <p:nvPr/>
        </p:nvSpPr>
        <p:spPr>
          <a:xfrm>
            <a:off x="2839746" y="475256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72" name="Oval 2971"/>
          <p:cNvSpPr/>
          <p:nvPr/>
        </p:nvSpPr>
        <p:spPr>
          <a:xfrm>
            <a:off x="2800760" y="477235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73" name="Oval 2972"/>
          <p:cNvSpPr/>
          <p:nvPr/>
        </p:nvSpPr>
        <p:spPr>
          <a:xfrm>
            <a:off x="2843297" y="485596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74" name="Oval 2973"/>
          <p:cNvSpPr/>
          <p:nvPr/>
        </p:nvSpPr>
        <p:spPr>
          <a:xfrm>
            <a:off x="2799177" y="5114046"/>
            <a:ext cx="45719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75" name="Oval 2974"/>
          <p:cNvSpPr/>
          <p:nvPr/>
        </p:nvSpPr>
        <p:spPr>
          <a:xfrm>
            <a:off x="3778622" y="458091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76" name="Oval 2975"/>
          <p:cNvSpPr/>
          <p:nvPr/>
        </p:nvSpPr>
        <p:spPr>
          <a:xfrm>
            <a:off x="2325313" y="454206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77" name="Oval 2976"/>
          <p:cNvSpPr/>
          <p:nvPr/>
        </p:nvSpPr>
        <p:spPr>
          <a:xfrm>
            <a:off x="2896812" y="441084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78" name="Oval 2977"/>
          <p:cNvSpPr/>
          <p:nvPr/>
        </p:nvSpPr>
        <p:spPr>
          <a:xfrm>
            <a:off x="2517237" y="550926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79" name="Oval 2978"/>
          <p:cNvSpPr/>
          <p:nvPr/>
        </p:nvSpPr>
        <p:spPr>
          <a:xfrm>
            <a:off x="2995697" y="50083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80" name="Oval 2979"/>
          <p:cNvSpPr/>
          <p:nvPr/>
        </p:nvSpPr>
        <p:spPr>
          <a:xfrm>
            <a:off x="2813353" y="55529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81" name="Oval 2980"/>
          <p:cNvSpPr/>
          <p:nvPr/>
        </p:nvSpPr>
        <p:spPr>
          <a:xfrm>
            <a:off x="2904259" y="499209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82" name="Oval 2981"/>
          <p:cNvSpPr/>
          <p:nvPr/>
        </p:nvSpPr>
        <p:spPr>
          <a:xfrm>
            <a:off x="3003494" y="532318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83" name="Oval 2982"/>
          <p:cNvSpPr/>
          <p:nvPr/>
        </p:nvSpPr>
        <p:spPr>
          <a:xfrm>
            <a:off x="3413909" y="547558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84" name="Oval 2983"/>
          <p:cNvSpPr/>
          <p:nvPr/>
        </p:nvSpPr>
        <p:spPr>
          <a:xfrm>
            <a:off x="3704532" y="545077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85" name="Oval 2984"/>
          <p:cNvSpPr/>
          <p:nvPr/>
        </p:nvSpPr>
        <p:spPr>
          <a:xfrm>
            <a:off x="3094932" y="54265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86" name="Oval 2985"/>
          <p:cNvSpPr/>
          <p:nvPr/>
        </p:nvSpPr>
        <p:spPr>
          <a:xfrm>
            <a:off x="3003494" y="541032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87" name="Oval 2986"/>
          <p:cNvSpPr/>
          <p:nvPr/>
        </p:nvSpPr>
        <p:spPr>
          <a:xfrm>
            <a:off x="3413909" y="547558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88" name="Oval 2987"/>
          <p:cNvSpPr/>
          <p:nvPr/>
        </p:nvSpPr>
        <p:spPr>
          <a:xfrm>
            <a:off x="3374923" y="549538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89" name="Oval 2988"/>
          <p:cNvSpPr/>
          <p:nvPr/>
        </p:nvSpPr>
        <p:spPr>
          <a:xfrm>
            <a:off x="3566309" y="562798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90" name="Oval 2989"/>
          <p:cNvSpPr/>
          <p:nvPr/>
        </p:nvSpPr>
        <p:spPr>
          <a:xfrm>
            <a:off x="3856932" y="560317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91" name="Oval 2990"/>
          <p:cNvSpPr/>
          <p:nvPr/>
        </p:nvSpPr>
        <p:spPr>
          <a:xfrm>
            <a:off x="3247332" y="55789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92" name="Oval 2991"/>
          <p:cNvSpPr/>
          <p:nvPr/>
        </p:nvSpPr>
        <p:spPr>
          <a:xfrm>
            <a:off x="3552132" y="552999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93" name="Oval 2992"/>
          <p:cNvSpPr/>
          <p:nvPr/>
        </p:nvSpPr>
        <p:spPr>
          <a:xfrm>
            <a:off x="3681672" y="553888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94" name="Oval 2993"/>
          <p:cNvSpPr/>
          <p:nvPr/>
        </p:nvSpPr>
        <p:spPr>
          <a:xfrm>
            <a:off x="3454489" y="551602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95" name="Oval 2994"/>
          <p:cNvSpPr/>
          <p:nvPr/>
        </p:nvSpPr>
        <p:spPr>
          <a:xfrm>
            <a:off x="3155894" y="556272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96" name="Oval 2995"/>
          <p:cNvSpPr/>
          <p:nvPr/>
        </p:nvSpPr>
        <p:spPr>
          <a:xfrm>
            <a:off x="4110519" y="547665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97" name="Oval 2996"/>
          <p:cNvSpPr/>
          <p:nvPr/>
        </p:nvSpPr>
        <p:spPr>
          <a:xfrm>
            <a:off x="3086249" y="555931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98" name="Oval 2997"/>
          <p:cNvSpPr/>
          <p:nvPr/>
        </p:nvSpPr>
        <p:spPr>
          <a:xfrm>
            <a:off x="3247332" y="549844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99" name="Oval 2998"/>
          <p:cNvSpPr/>
          <p:nvPr/>
        </p:nvSpPr>
        <p:spPr>
          <a:xfrm>
            <a:off x="2942532" y="557456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00" name="Oval 2999"/>
          <p:cNvSpPr/>
          <p:nvPr/>
        </p:nvSpPr>
        <p:spPr>
          <a:xfrm>
            <a:off x="2942532" y="55068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01" name="Oval 3000"/>
          <p:cNvSpPr/>
          <p:nvPr/>
        </p:nvSpPr>
        <p:spPr>
          <a:xfrm>
            <a:off x="3558524" y="430209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02" name="Oval 3001"/>
          <p:cNvSpPr/>
          <p:nvPr/>
        </p:nvSpPr>
        <p:spPr>
          <a:xfrm>
            <a:off x="2368384" y="495417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03" name="Oval 3002"/>
          <p:cNvSpPr/>
          <p:nvPr/>
        </p:nvSpPr>
        <p:spPr>
          <a:xfrm>
            <a:off x="2531066" y="541717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04" name="Oval 3003"/>
          <p:cNvSpPr/>
          <p:nvPr/>
        </p:nvSpPr>
        <p:spPr>
          <a:xfrm>
            <a:off x="3419048" y="562471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05" name="Oval 3004"/>
          <p:cNvSpPr/>
          <p:nvPr/>
        </p:nvSpPr>
        <p:spPr>
          <a:xfrm>
            <a:off x="3413909" y="547558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06" name="Oval 3005"/>
          <p:cNvSpPr/>
          <p:nvPr/>
        </p:nvSpPr>
        <p:spPr>
          <a:xfrm>
            <a:off x="3094932" y="54265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07" name="Oval 3006"/>
          <p:cNvSpPr/>
          <p:nvPr/>
        </p:nvSpPr>
        <p:spPr>
          <a:xfrm>
            <a:off x="3247332" y="55789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08" name="Oval 3007"/>
          <p:cNvSpPr/>
          <p:nvPr/>
        </p:nvSpPr>
        <p:spPr>
          <a:xfrm>
            <a:off x="3094932" y="56592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09" name="Oval 3008"/>
          <p:cNvSpPr/>
          <p:nvPr/>
        </p:nvSpPr>
        <p:spPr>
          <a:xfrm>
            <a:off x="2660591" y="555258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10" name="Oval 3009"/>
          <p:cNvSpPr/>
          <p:nvPr/>
        </p:nvSpPr>
        <p:spPr>
          <a:xfrm>
            <a:off x="3399732" y="565084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11" name="Oval 3010"/>
          <p:cNvSpPr/>
          <p:nvPr/>
        </p:nvSpPr>
        <p:spPr>
          <a:xfrm>
            <a:off x="2903193" y="503556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12" name="Oval 3011"/>
          <p:cNvSpPr/>
          <p:nvPr/>
        </p:nvSpPr>
        <p:spPr>
          <a:xfrm>
            <a:off x="3247332" y="55789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13" name="Oval 3012"/>
          <p:cNvSpPr/>
          <p:nvPr/>
        </p:nvSpPr>
        <p:spPr>
          <a:xfrm>
            <a:off x="3094932" y="56592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14" name="Oval 3013"/>
          <p:cNvSpPr/>
          <p:nvPr/>
        </p:nvSpPr>
        <p:spPr>
          <a:xfrm>
            <a:off x="2696028" y="476124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15" name="Oval 3014"/>
          <p:cNvSpPr/>
          <p:nvPr/>
        </p:nvSpPr>
        <p:spPr>
          <a:xfrm>
            <a:off x="2592011" y="444138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16" name="Oval 3015"/>
          <p:cNvSpPr/>
          <p:nvPr/>
        </p:nvSpPr>
        <p:spPr>
          <a:xfrm>
            <a:off x="3413909" y="547558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17" name="Oval 3016"/>
          <p:cNvSpPr/>
          <p:nvPr/>
        </p:nvSpPr>
        <p:spPr>
          <a:xfrm>
            <a:off x="3094932" y="54265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18" name="Oval 3017"/>
          <p:cNvSpPr/>
          <p:nvPr/>
        </p:nvSpPr>
        <p:spPr>
          <a:xfrm>
            <a:off x="3003494" y="541032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19" name="Oval 3018"/>
          <p:cNvSpPr/>
          <p:nvPr/>
        </p:nvSpPr>
        <p:spPr>
          <a:xfrm>
            <a:off x="3413909" y="547558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20" name="Oval 3019"/>
          <p:cNvSpPr/>
          <p:nvPr/>
        </p:nvSpPr>
        <p:spPr>
          <a:xfrm>
            <a:off x="3374923" y="549538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21" name="Oval 3020"/>
          <p:cNvSpPr/>
          <p:nvPr/>
        </p:nvSpPr>
        <p:spPr>
          <a:xfrm>
            <a:off x="3247332" y="55789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22" name="Oval 3021"/>
          <p:cNvSpPr/>
          <p:nvPr/>
        </p:nvSpPr>
        <p:spPr>
          <a:xfrm>
            <a:off x="3155894" y="556272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23" name="Oval 3022"/>
          <p:cNvSpPr/>
          <p:nvPr/>
        </p:nvSpPr>
        <p:spPr>
          <a:xfrm>
            <a:off x="2879093" y="478493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24" name="Oval 3023"/>
          <p:cNvSpPr/>
          <p:nvPr/>
        </p:nvSpPr>
        <p:spPr>
          <a:xfrm>
            <a:off x="2933849" y="540691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25" name="Oval 3024"/>
          <p:cNvSpPr/>
          <p:nvPr/>
        </p:nvSpPr>
        <p:spPr>
          <a:xfrm>
            <a:off x="2800760" y="477235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26" name="Oval 3025"/>
          <p:cNvSpPr/>
          <p:nvPr/>
        </p:nvSpPr>
        <p:spPr>
          <a:xfrm>
            <a:off x="2790132" y="542216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27" name="Oval 3026"/>
          <p:cNvSpPr/>
          <p:nvPr/>
        </p:nvSpPr>
        <p:spPr>
          <a:xfrm>
            <a:off x="2843297" y="485596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28" name="Oval 3027"/>
          <p:cNvSpPr/>
          <p:nvPr/>
        </p:nvSpPr>
        <p:spPr>
          <a:xfrm>
            <a:off x="2790132" y="53544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29" name="Oval 3028"/>
          <p:cNvSpPr/>
          <p:nvPr/>
        </p:nvSpPr>
        <p:spPr>
          <a:xfrm>
            <a:off x="2231209" y="477542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30" name="Oval 3029"/>
          <p:cNvSpPr/>
          <p:nvPr/>
        </p:nvSpPr>
        <p:spPr>
          <a:xfrm>
            <a:off x="2904259" y="499209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31" name="Oval 3030"/>
          <p:cNvSpPr/>
          <p:nvPr/>
        </p:nvSpPr>
        <p:spPr>
          <a:xfrm>
            <a:off x="2637747" y="537240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32" name="Oval 3031"/>
          <p:cNvSpPr/>
          <p:nvPr/>
        </p:nvSpPr>
        <p:spPr>
          <a:xfrm>
            <a:off x="2699927" y="475256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33" name="Oval 3032"/>
          <p:cNvSpPr/>
          <p:nvPr/>
        </p:nvSpPr>
        <p:spPr>
          <a:xfrm>
            <a:off x="2949803" y="545722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34" name="Oval 3033"/>
          <p:cNvSpPr/>
          <p:nvPr/>
        </p:nvSpPr>
        <p:spPr>
          <a:xfrm>
            <a:off x="2790132" y="542216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35" name="Oval 3034"/>
          <p:cNvSpPr/>
          <p:nvPr/>
        </p:nvSpPr>
        <p:spPr>
          <a:xfrm>
            <a:off x="2835850" y="539219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36" name="Oval 3035"/>
          <p:cNvSpPr/>
          <p:nvPr/>
        </p:nvSpPr>
        <p:spPr>
          <a:xfrm>
            <a:off x="2790132" y="53544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37" name="Oval 3036"/>
          <p:cNvSpPr/>
          <p:nvPr/>
        </p:nvSpPr>
        <p:spPr>
          <a:xfrm>
            <a:off x="2767272" y="537240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38" name="Oval 3037"/>
          <p:cNvSpPr/>
          <p:nvPr/>
        </p:nvSpPr>
        <p:spPr>
          <a:xfrm>
            <a:off x="2744413" y="554110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39" name="Oval 3038"/>
          <p:cNvSpPr/>
          <p:nvPr/>
        </p:nvSpPr>
        <p:spPr>
          <a:xfrm>
            <a:off x="2995697" y="50083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40" name="Oval 3039"/>
          <p:cNvSpPr/>
          <p:nvPr/>
        </p:nvSpPr>
        <p:spPr>
          <a:xfrm>
            <a:off x="3094932" y="54265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41" name="Oval 3040"/>
          <p:cNvSpPr/>
          <p:nvPr/>
        </p:nvSpPr>
        <p:spPr>
          <a:xfrm>
            <a:off x="2942532" y="55068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42" name="Oval 3041"/>
          <p:cNvSpPr/>
          <p:nvPr/>
        </p:nvSpPr>
        <p:spPr>
          <a:xfrm>
            <a:off x="3086249" y="555931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43" name="Oval 3042"/>
          <p:cNvSpPr/>
          <p:nvPr/>
        </p:nvSpPr>
        <p:spPr>
          <a:xfrm>
            <a:off x="2942532" y="557456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44" name="Oval 3043"/>
          <p:cNvSpPr/>
          <p:nvPr/>
        </p:nvSpPr>
        <p:spPr>
          <a:xfrm>
            <a:off x="3094932" y="54265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45" name="Oval 3044"/>
          <p:cNvSpPr/>
          <p:nvPr/>
        </p:nvSpPr>
        <p:spPr>
          <a:xfrm>
            <a:off x="2942532" y="55068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46" name="Oval 3045"/>
          <p:cNvSpPr/>
          <p:nvPr/>
        </p:nvSpPr>
        <p:spPr>
          <a:xfrm>
            <a:off x="2995697" y="50083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47" name="Oval 3046"/>
          <p:cNvSpPr/>
          <p:nvPr/>
        </p:nvSpPr>
        <p:spPr>
          <a:xfrm>
            <a:off x="3094932" y="54265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48" name="Oval 3047"/>
          <p:cNvSpPr/>
          <p:nvPr/>
        </p:nvSpPr>
        <p:spPr>
          <a:xfrm>
            <a:off x="3003494" y="541032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49" name="Oval 3048"/>
          <p:cNvSpPr/>
          <p:nvPr/>
        </p:nvSpPr>
        <p:spPr>
          <a:xfrm>
            <a:off x="3002428" y="545379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50" name="Oval 3049"/>
          <p:cNvSpPr/>
          <p:nvPr/>
        </p:nvSpPr>
        <p:spPr>
          <a:xfrm>
            <a:off x="3086249" y="555931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51" name="Oval 3050"/>
          <p:cNvSpPr/>
          <p:nvPr/>
        </p:nvSpPr>
        <p:spPr>
          <a:xfrm>
            <a:off x="2942532" y="557456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52" name="Oval 3051"/>
          <p:cNvSpPr/>
          <p:nvPr/>
        </p:nvSpPr>
        <p:spPr>
          <a:xfrm>
            <a:off x="2995697" y="50083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53" name="Oval 3052"/>
          <p:cNvSpPr/>
          <p:nvPr/>
        </p:nvSpPr>
        <p:spPr>
          <a:xfrm>
            <a:off x="2942532" y="55068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54" name="Oval 3053"/>
          <p:cNvSpPr/>
          <p:nvPr/>
        </p:nvSpPr>
        <p:spPr>
          <a:xfrm>
            <a:off x="3003494" y="541032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55" name="Oval 3054"/>
          <p:cNvSpPr/>
          <p:nvPr/>
        </p:nvSpPr>
        <p:spPr>
          <a:xfrm>
            <a:off x="2790147" y="552480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56" name="Oval 3055"/>
          <p:cNvSpPr/>
          <p:nvPr/>
        </p:nvSpPr>
        <p:spPr>
          <a:xfrm>
            <a:off x="2438387" y="547558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57" name="Oval 3056"/>
          <p:cNvSpPr/>
          <p:nvPr/>
        </p:nvSpPr>
        <p:spPr>
          <a:xfrm>
            <a:off x="2942532" y="557456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58" name="Oval 3057"/>
          <p:cNvSpPr/>
          <p:nvPr/>
        </p:nvSpPr>
        <p:spPr>
          <a:xfrm>
            <a:off x="2995697" y="50083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59" name="Oval 3058"/>
          <p:cNvSpPr/>
          <p:nvPr/>
        </p:nvSpPr>
        <p:spPr>
          <a:xfrm>
            <a:off x="2988250" y="554459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60" name="Oval 3059"/>
          <p:cNvSpPr/>
          <p:nvPr/>
        </p:nvSpPr>
        <p:spPr>
          <a:xfrm>
            <a:off x="2942532" y="55068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61" name="Oval 3060"/>
          <p:cNvSpPr/>
          <p:nvPr/>
        </p:nvSpPr>
        <p:spPr>
          <a:xfrm>
            <a:off x="2919672" y="552480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62" name="Oval 3061"/>
          <p:cNvSpPr/>
          <p:nvPr/>
        </p:nvSpPr>
        <p:spPr>
          <a:xfrm>
            <a:off x="2896813" y="569350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63" name="Oval 3062"/>
          <p:cNvSpPr/>
          <p:nvPr/>
        </p:nvSpPr>
        <p:spPr>
          <a:xfrm>
            <a:off x="3054301" y="426993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64" name="Oval 3063"/>
          <p:cNvSpPr/>
          <p:nvPr/>
        </p:nvSpPr>
        <p:spPr>
          <a:xfrm>
            <a:off x="2744427" y="561960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65" name="Oval 3064"/>
          <p:cNvSpPr/>
          <p:nvPr/>
        </p:nvSpPr>
        <p:spPr>
          <a:xfrm>
            <a:off x="2513150" y="498509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66" name="Oval 3065"/>
          <p:cNvSpPr/>
          <p:nvPr/>
        </p:nvSpPr>
        <p:spPr>
          <a:xfrm>
            <a:off x="2790147" y="552480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67" name="Oval 3066"/>
          <p:cNvSpPr/>
          <p:nvPr/>
        </p:nvSpPr>
        <p:spPr>
          <a:xfrm>
            <a:off x="2835866" y="572197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68" name="Oval 3067"/>
          <p:cNvSpPr/>
          <p:nvPr/>
        </p:nvSpPr>
        <p:spPr>
          <a:xfrm>
            <a:off x="2592565" y="564636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69" name="Oval 3068"/>
          <p:cNvSpPr/>
          <p:nvPr/>
        </p:nvSpPr>
        <p:spPr>
          <a:xfrm>
            <a:off x="2652972" y="534604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70" name="Oval 3069"/>
          <p:cNvSpPr/>
          <p:nvPr/>
        </p:nvSpPr>
        <p:spPr>
          <a:xfrm>
            <a:off x="2942547" y="567720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71" name="Oval 3070"/>
          <p:cNvSpPr/>
          <p:nvPr/>
        </p:nvSpPr>
        <p:spPr>
          <a:xfrm>
            <a:off x="2956709" y="461433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72" name="Oval 3071"/>
          <p:cNvSpPr/>
          <p:nvPr/>
        </p:nvSpPr>
        <p:spPr>
          <a:xfrm>
            <a:off x="2917723" y="463412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73" name="Oval 3072"/>
          <p:cNvSpPr/>
          <p:nvPr/>
        </p:nvSpPr>
        <p:spPr>
          <a:xfrm>
            <a:off x="2790132" y="471773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74" name="Oval 3073"/>
          <p:cNvSpPr/>
          <p:nvPr/>
        </p:nvSpPr>
        <p:spPr>
          <a:xfrm>
            <a:off x="2997289" y="465477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75" name="Oval 3074"/>
          <p:cNvSpPr/>
          <p:nvPr/>
        </p:nvSpPr>
        <p:spPr>
          <a:xfrm>
            <a:off x="2698694" y="470146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76" name="Oval 3075"/>
          <p:cNvSpPr/>
          <p:nvPr/>
        </p:nvSpPr>
        <p:spPr>
          <a:xfrm>
            <a:off x="2896812" y="476173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77" name="Oval 3076"/>
          <p:cNvSpPr/>
          <p:nvPr/>
        </p:nvSpPr>
        <p:spPr>
          <a:xfrm>
            <a:off x="2477713" y="469446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78" name="Oval 3077"/>
          <p:cNvSpPr/>
          <p:nvPr/>
        </p:nvSpPr>
        <p:spPr>
          <a:xfrm>
            <a:off x="2744411" y="459378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79" name="Oval 3078"/>
          <p:cNvSpPr/>
          <p:nvPr/>
        </p:nvSpPr>
        <p:spPr>
          <a:xfrm>
            <a:off x="3179049" y="427019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80" name="Oval 3079"/>
          <p:cNvSpPr/>
          <p:nvPr/>
        </p:nvSpPr>
        <p:spPr>
          <a:xfrm>
            <a:off x="2800241" y="484686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81" name="Oval 3080"/>
          <p:cNvSpPr/>
          <p:nvPr/>
        </p:nvSpPr>
        <p:spPr>
          <a:xfrm>
            <a:off x="3234941" y="436521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82" name="Oval 3081"/>
          <p:cNvSpPr/>
          <p:nvPr/>
        </p:nvSpPr>
        <p:spPr>
          <a:xfrm>
            <a:off x="3257801" y="436512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83" name="Oval 3082"/>
          <p:cNvSpPr/>
          <p:nvPr/>
        </p:nvSpPr>
        <p:spPr>
          <a:xfrm>
            <a:off x="2896811" y="474618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84" name="Oval 3083"/>
          <p:cNvSpPr/>
          <p:nvPr/>
        </p:nvSpPr>
        <p:spPr>
          <a:xfrm>
            <a:off x="3179049" y="439788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85" name="Oval 3084"/>
          <p:cNvSpPr/>
          <p:nvPr/>
        </p:nvSpPr>
        <p:spPr>
          <a:xfrm>
            <a:off x="2556934" y="522955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86" name="Oval 3085"/>
          <p:cNvSpPr/>
          <p:nvPr/>
        </p:nvSpPr>
        <p:spPr>
          <a:xfrm>
            <a:off x="2665550" y="473344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87" name="Oval 3086"/>
          <p:cNvSpPr/>
          <p:nvPr/>
        </p:nvSpPr>
        <p:spPr>
          <a:xfrm>
            <a:off x="2805910" y="510133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88" name="Oval 3087"/>
          <p:cNvSpPr/>
          <p:nvPr/>
        </p:nvSpPr>
        <p:spPr>
          <a:xfrm>
            <a:off x="2988078" y="488584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89" name="Oval 3088"/>
          <p:cNvSpPr/>
          <p:nvPr/>
        </p:nvSpPr>
        <p:spPr>
          <a:xfrm>
            <a:off x="3002968" y="519139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90" name="Oval 3089"/>
          <p:cNvSpPr/>
          <p:nvPr/>
        </p:nvSpPr>
        <p:spPr>
          <a:xfrm>
            <a:off x="2843297" y="515633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91" name="Oval 3090"/>
          <p:cNvSpPr/>
          <p:nvPr/>
        </p:nvSpPr>
        <p:spPr>
          <a:xfrm>
            <a:off x="2889015" y="512636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92" name="Oval 3091"/>
          <p:cNvSpPr/>
          <p:nvPr/>
        </p:nvSpPr>
        <p:spPr>
          <a:xfrm>
            <a:off x="2843297" y="508864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93" name="Oval 3092"/>
          <p:cNvSpPr/>
          <p:nvPr/>
        </p:nvSpPr>
        <p:spPr>
          <a:xfrm>
            <a:off x="2820437" y="5106575"/>
            <a:ext cx="45719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94" name="Oval 3093"/>
          <p:cNvSpPr/>
          <p:nvPr/>
        </p:nvSpPr>
        <p:spPr>
          <a:xfrm>
            <a:off x="2995697" y="50083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95" name="Oval 3094"/>
          <p:cNvSpPr/>
          <p:nvPr/>
        </p:nvSpPr>
        <p:spPr>
          <a:xfrm>
            <a:off x="2475064" y="520138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96" name="Oval 3095"/>
          <p:cNvSpPr/>
          <p:nvPr/>
        </p:nvSpPr>
        <p:spPr>
          <a:xfrm>
            <a:off x="2995697" y="50083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97" name="Oval 3096"/>
          <p:cNvSpPr/>
          <p:nvPr/>
        </p:nvSpPr>
        <p:spPr>
          <a:xfrm>
            <a:off x="2520784" y="510657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98" name="Oval 3097"/>
          <p:cNvSpPr/>
          <p:nvPr/>
        </p:nvSpPr>
        <p:spPr>
          <a:xfrm>
            <a:off x="2995697" y="50083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99" name="Oval 3098"/>
          <p:cNvSpPr/>
          <p:nvPr/>
        </p:nvSpPr>
        <p:spPr>
          <a:xfrm>
            <a:off x="2383609" y="492782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00" name="Oval 3099"/>
          <p:cNvSpPr/>
          <p:nvPr/>
        </p:nvSpPr>
        <p:spPr>
          <a:xfrm>
            <a:off x="2835678" y="513749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01" name="Oval 3100"/>
          <p:cNvSpPr/>
          <p:nvPr/>
        </p:nvSpPr>
        <p:spPr>
          <a:xfrm>
            <a:off x="2988078" y="488584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02" name="Oval 3101"/>
          <p:cNvSpPr/>
          <p:nvPr/>
        </p:nvSpPr>
        <p:spPr>
          <a:xfrm>
            <a:off x="2985240" y="534379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03" name="Oval 3102"/>
          <p:cNvSpPr/>
          <p:nvPr/>
        </p:nvSpPr>
        <p:spPr>
          <a:xfrm>
            <a:off x="2825569" y="530873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04" name="Oval 3103"/>
          <p:cNvSpPr/>
          <p:nvPr/>
        </p:nvSpPr>
        <p:spPr>
          <a:xfrm>
            <a:off x="2871287" y="527876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05" name="Oval 3104"/>
          <p:cNvSpPr/>
          <p:nvPr/>
        </p:nvSpPr>
        <p:spPr>
          <a:xfrm>
            <a:off x="2825569" y="524104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06" name="Oval 3105"/>
          <p:cNvSpPr/>
          <p:nvPr/>
        </p:nvSpPr>
        <p:spPr>
          <a:xfrm>
            <a:off x="2802709" y="525897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07" name="Oval 3106"/>
          <p:cNvSpPr/>
          <p:nvPr/>
        </p:nvSpPr>
        <p:spPr>
          <a:xfrm>
            <a:off x="2627464" y="535378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08" name="Oval 3107"/>
          <p:cNvSpPr/>
          <p:nvPr/>
        </p:nvSpPr>
        <p:spPr>
          <a:xfrm>
            <a:off x="2673184" y="525897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09" name="Oval 3108"/>
          <p:cNvSpPr/>
          <p:nvPr/>
        </p:nvSpPr>
        <p:spPr>
          <a:xfrm>
            <a:off x="2536009" y="508022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10" name="Oval 3109"/>
          <p:cNvSpPr/>
          <p:nvPr/>
        </p:nvSpPr>
        <p:spPr>
          <a:xfrm>
            <a:off x="2817950" y="528989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11" name="Oval 3110"/>
          <p:cNvSpPr/>
          <p:nvPr/>
        </p:nvSpPr>
        <p:spPr>
          <a:xfrm>
            <a:off x="3137640" y="549619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12" name="Oval 3111"/>
          <p:cNvSpPr/>
          <p:nvPr/>
        </p:nvSpPr>
        <p:spPr>
          <a:xfrm>
            <a:off x="2977969" y="546113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13" name="Oval 3112"/>
          <p:cNvSpPr/>
          <p:nvPr/>
        </p:nvSpPr>
        <p:spPr>
          <a:xfrm>
            <a:off x="3023687" y="543116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14" name="Oval 3113"/>
          <p:cNvSpPr/>
          <p:nvPr/>
        </p:nvSpPr>
        <p:spPr>
          <a:xfrm>
            <a:off x="2977969" y="539344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15" name="Oval 3114"/>
          <p:cNvSpPr/>
          <p:nvPr/>
        </p:nvSpPr>
        <p:spPr>
          <a:xfrm>
            <a:off x="2955109" y="541137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16" name="Oval 3115"/>
          <p:cNvSpPr/>
          <p:nvPr/>
        </p:nvSpPr>
        <p:spPr>
          <a:xfrm>
            <a:off x="3282769" y="54655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17" name="Oval 3116"/>
          <p:cNvSpPr/>
          <p:nvPr/>
        </p:nvSpPr>
        <p:spPr>
          <a:xfrm>
            <a:off x="2779864" y="550618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18" name="Oval 3117"/>
          <p:cNvSpPr/>
          <p:nvPr/>
        </p:nvSpPr>
        <p:spPr>
          <a:xfrm>
            <a:off x="3282769" y="54655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19" name="Oval 3118"/>
          <p:cNvSpPr/>
          <p:nvPr/>
        </p:nvSpPr>
        <p:spPr>
          <a:xfrm>
            <a:off x="3282769" y="54655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20" name="Oval 3119"/>
          <p:cNvSpPr/>
          <p:nvPr/>
        </p:nvSpPr>
        <p:spPr>
          <a:xfrm>
            <a:off x="3191331" y="544929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21" name="Oval 3120"/>
          <p:cNvSpPr/>
          <p:nvPr/>
        </p:nvSpPr>
        <p:spPr>
          <a:xfrm>
            <a:off x="2825584" y="541137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22" name="Oval 3121"/>
          <p:cNvSpPr/>
          <p:nvPr/>
        </p:nvSpPr>
        <p:spPr>
          <a:xfrm>
            <a:off x="3190265" y="549276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23" name="Oval 3122"/>
          <p:cNvSpPr/>
          <p:nvPr/>
        </p:nvSpPr>
        <p:spPr>
          <a:xfrm>
            <a:off x="2858537" y="523262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24" name="Oval 3123"/>
          <p:cNvSpPr/>
          <p:nvPr/>
        </p:nvSpPr>
        <p:spPr>
          <a:xfrm>
            <a:off x="3191331" y="544929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25" name="Oval 3124"/>
          <p:cNvSpPr/>
          <p:nvPr/>
        </p:nvSpPr>
        <p:spPr>
          <a:xfrm>
            <a:off x="3282769" y="54655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26" name="Oval 3125"/>
          <p:cNvSpPr/>
          <p:nvPr/>
        </p:nvSpPr>
        <p:spPr>
          <a:xfrm>
            <a:off x="3282769" y="54655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27" name="Oval 3126"/>
          <p:cNvSpPr/>
          <p:nvPr/>
        </p:nvSpPr>
        <p:spPr>
          <a:xfrm>
            <a:off x="3282769" y="54655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28" name="Oval 3127"/>
          <p:cNvSpPr/>
          <p:nvPr/>
        </p:nvSpPr>
        <p:spPr>
          <a:xfrm>
            <a:off x="3282769" y="54655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29" name="Oval 3128"/>
          <p:cNvSpPr/>
          <p:nvPr/>
        </p:nvSpPr>
        <p:spPr>
          <a:xfrm>
            <a:off x="3191331" y="544929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30" name="Oval 3129"/>
          <p:cNvSpPr/>
          <p:nvPr/>
        </p:nvSpPr>
        <p:spPr>
          <a:xfrm>
            <a:off x="2970350" y="544229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31" name="Oval 3130"/>
          <p:cNvSpPr/>
          <p:nvPr/>
        </p:nvSpPr>
        <p:spPr>
          <a:xfrm>
            <a:off x="2977969" y="4769992"/>
            <a:ext cx="45719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32" name="Oval 3131"/>
          <p:cNvSpPr/>
          <p:nvPr/>
        </p:nvSpPr>
        <p:spPr>
          <a:xfrm>
            <a:off x="2977969" y="470229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33" name="Oval 3132"/>
          <p:cNvSpPr/>
          <p:nvPr/>
        </p:nvSpPr>
        <p:spPr>
          <a:xfrm>
            <a:off x="2955109" y="472023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34" name="Oval 3133"/>
          <p:cNvSpPr/>
          <p:nvPr/>
        </p:nvSpPr>
        <p:spPr>
          <a:xfrm>
            <a:off x="2970350" y="475115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35" name="Oval 3134"/>
          <p:cNvSpPr/>
          <p:nvPr/>
        </p:nvSpPr>
        <p:spPr>
          <a:xfrm>
            <a:off x="3938466" y="457582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36" name="Oval 3135"/>
          <p:cNvSpPr/>
          <p:nvPr/>
        </p:nvSpPr>
        <p:spPr>
          <a:xfrm>
            <a:off x="2840809" y="469387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37" name="Oval 3136"/>
          <p:cNvSpPr/>
          <p:nvPr/>
        </p:nvSpPr>
        <p:spPr>
          <a:xfrm>
            <a:off x="3383949" y="441326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38" name="Oval 3137"/>
          <p:cNvSpPr/>
          <p:nvPr/>
        </p:nvSpPr>
        <p:spPr>
          <a:xfrm>
            <a:off x="3002968" y="519139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39" name="Oval 3138"/>
          <p:cNvSpPr/>
          <p:nvPr/>
        </p:nvSpPr>
        <p:spPr>
          <a:xfrm>
            <a:off x="2843297" y="515633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40" name="Oval 3139"/>
          <p:cNvSpPr/>
          <p:nvPr/>
        </p:nvSpPr>
        <p:spPr>
          <a:xfrm>
            <a:off x="2790132" y="471773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41" name="Oval 3140"/>
          <p:cNvSpPr/>
          <p:nvPr/>
        </p:nvSpPr>
        <p:spPr>
          <a:xfrm>
            <a:off x="2889015" y="512636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42" name="Oval 3141"/>
          <p:cNvSpPr/>
          <p:nvPr/>
        </p:nvSpPr>
        <p:spPr>
          <a:xfrm>
            <a:off x="2843297" y="508864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43" name="Oval 3142"/>
          <p:cNvSpPr/>
          <p:nvPr/>
        </p:nvSpPr>
        <p:spPr>
          <a:xfrm>
            <a:off x="2820437" y="5106575"/>
            <a:ext cx="45719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44" name="Oval 3143"/>
          <p:cNvSpPr/>
          <p:nvPr/>
        </p:nvSpPr>
        <p:spPr>
          <a:xfrm>
            <a:off x="2997289" y="465477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45" name="Oval 3144"/>
          <p:cNvSpPr/>
          <p:nvPr/>
        </p:nvSpPr>
        <p:spPr>
          <a:xfrm>
            <a:off x="2698694" y="470146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46" name="Oval 3145"/>
          <p:cNvSpPr/>
          <p:nvPr/>
        </p:nvSpPr>
        <p:spPr>
          <a:xfrm>
            <a:off x="2995697" y="50083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47" name="Oval 3146"/>
          <p:cNvSpPr/>
          <p:nvPr/>
        </p:nvSpPr>
        <p:spPr>
          <a:xfrm>
            <a:off x="2475064" y="520138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48" name="Oval 3147"/>
          <p:cNvSpPr/>
          <p:nvPr/>
        </p:nvSpPr>
        <p:spPr>
          <a:xfrm>
            <a:off x="2896812" y="476173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49" name="Oval 3148"/>
          <p:cNvSpPr/>
          <p:nvPr/>
        </p:nvSpPr>
        <p:spPr>
          <a:xfrm>
            <a:off x="2995697" y="50083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50" name="Oval 3149"/>
          <p:cNvSpPr/>
          <p:nvPr/>
        </p:nvSpPr>
        <p:spPr>
          <a:xfrm>
            <a:off x="2477713" y="469446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51" name="Oval 3150"/>
          <p:cNvSpPr/>
          <p:nvPr/>
        </p:nvSpPr>
        <p:spPr>
          <a:xfrm>
            <a:off x="2520784" y="510657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52" name="Oval 3151"/>
          <p:cNvSpPr/>
          <p:nvPr/>
        </p:nvSpPr>
        <p:spPr>
          <a:xfrm>
            <a:off x="2995697" y="50083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53" name="Oval 3152"/>
          <p:cNvSpPr/>
          <p:nvPr/>
        </p:nvSpPr>
        <p:spPr>
          <a:xfrm>
            <a:off x="2383609" y="492782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54" name="Oval 3153"/>
          <p:cNvSpPr/>
          <p:nvPr/>
        </p:nvSpPr>
        <p:spPr>
          <a:xfrm>
            <a:off x="2835678" y="513749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55" name="Oval 3154"/>
          <p:cNvSpPr/>
          <p:nvPr/>
        </p:nvSpPr>
        <p:spPr>
          <a:xfrm>
            <a:off x="2800241" y="484686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56" name="Oval 3155"/>
          <p:cNvSpPr/>
          <p:nvPr/>
        </p:nvSpPr>
        <p:spPr>
          <a:xfrm>
            <a:off x="2896811" y="474618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57" name="Oval 3156"/>
          <p:cNvSpPr/>
          <p:nvPr/>
        </p:nvSpPr>
        <p:spPr>
          <a:xfrm>
            <a:off x="2952641" y="49992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58" name="Oval 3157"/>
          <p:cNvSpPr/>
          <p:nvPr/>
        </p:nvSpPr>
        <p:spPr>
          <a:xfrm>
            <a:off x="2988078" y="488584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59" name="Oval 3158"/>
          <p:cNvSpPr/>
          <p:nvPr/>
        </p:nvSpPr>
        <p:spPr>
          <a:xfrm>
            <a:off x="2536009" y="508022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60" name="Oval 3159"/>
          <p:cNvSpPr/>
          <p:nvPr/>
        </p:nvSpPr>
        <p:spPr>
          <a:xfrm>
            <a:off x="2858537" y="523262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61" name="Oval 3160"/>
          <p:cNvSpPr/>
          <p:nvPr/>
        </p:nvSpPr>
        <p:spPr>
          <a:xfrm>
            <a:off x="3179049" y="437341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62" name="Oval 3161"/>
          <p:cNvSpPr/>
          <p:nvPr/>
        </p:nvSpPr>
        <p:spPr>
          <a:xfrm>
            <a:off x="2985240" y="534379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63" name="Oval 3162"/>
          <p:cNvSpPr/>
          <p:nvPr/>
        </p:nvSpPr>
        <p:spPr>
          <a:xfrm>
            <a:off x="2825569" y="530873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64" name="Oval 3163"/>
          <p:cNvSpPr/>
          <p:nvPr/>
        </p:nvSpPr>
        <p:spPr>
          <a:xfrm>
            <a:off x="2871287" y="527876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65" name="Oval 3164"/>
          <p:cNvSpPr/>
          <p:nvPr/>
        </p:nvSpPr>
        <p:spPr>
          <a:xfrm>
            <a:off x="2825569" y="524104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66" name="Oval 3165"/>
          <p:cNvSpPr/>
          <p:nvPr/>
        </p:nvSpPr>
        <p:spPr>
          <a:xfrm>
            <a:off x="2802709" y="525897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67" name="Oval 3166"/>
          <p:cNvSpPr/>
          <p:nvPr/>
        </p:nvSpPr>
        <p:spPr>
          <a:xfrm>
            <a:off x="2627464" y="535378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68" name="Oval 3167"/>
          <p:cNvSpPr/>
          <p:nvPr/>
        </p:nvSpPr>
        <p:spPr>
          <a:xfrm>
            <a:off x="2800241" y="484686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69" name="Oval 3168"/>
          <p:cNvSpPr/>
          <p:nvPr/>
        </p:nvSpPr>
        <p:spPr>
          <a:xfrm>
            <a:off x="2673184" y="525897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70" name="Oval 3169"/>
          <p:cNvSpPr/>
          <p:nvPr/>
        </p:nvSpPr>
        <p:spPr>
          <a:xfrm>
            <a:off x="2536009" y="508022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71" name="Oval 3170"/>
          <p:cNvSpPr/>
          <p:nvPr/>
        </p:nvSpPr>
        <p:spPr>
          <a:xfrm>
            <a:off x="2817950" y="528989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72" name="Oval 3171"/>
          <p:cNvSpPr/>
          <p:nvPr/>
        </p:nvSpPr>
        <p:spPr>
          <a:xfrm>
            <a:off x="2952641" y="49992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73" name="Oval 3172"/>
          <p:cNvSpPr/>
          <p:nvPr/>
        </p:nvSpPr>
        <p:spPr>
          <a:xfrm>
            <a:off x="2449361" y="535723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74" name="Oval 3173"/>
          <p:cNvSpPr/>
          <p:nvPr/>
        </p:nvSpPr>
        <p:spPr>
          <a:xfrm>
            <a:off x="2858537" y="523262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75" name="Oval 3174"/>
          <p:cNvSpPr/>
          <p:nvPr/>
        </p:nvSpPr>
        <p:spPr>
          <a:xfrm>
            <a:off x="2840809" y="538502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76" name="Oval 3175"/>
          <p:cNvSpPr/>
          <p:nvPr/>
        </p:nvSpPr>
        <p:spPr>
          <a:xfrm>
            <a:off x="3137640" y="549619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77" name="Oval 3176"/>
          <p:cNvSpPr/>
          <p:nvPr/>
        </p:nvSpPr>
        <p:spPr>
          <a:xfrm>
            <a:off x="2977969" y="546113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78" name="Oval 3177"/>
          <p:cNvSpPr/>
          <p:nvPr/>
        </p:nvSpPr>
        <p:spPr>
          <a:xfrm>
            <a:off x="2765330" y="493755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79" name="Oval 3178"/>
          <p:cNvSpPr/>
          <p:nvPr/>
        </p:nvSpPr>
        <p:spPr>
          <a:xfrm>
            <a:off x="3023687" y="543116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80" name="Oval 3179"/>
          <p:cNvSpPr/>
          <p:nvPr/>
        </p:nvSpPr>
        <p:spPr>
          <a:xfrm>
            <a:off x="2977969" y="539344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81" name="Oval 3180"/>
          <p:cNvSpPr/>
          <p:nvPr/>
        </p:nvSpPr>
        <p:spPr>
          <a:xfrm>
            <a:off x="2955109" y="541137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82" name="Oval 3181"/>
          <p:cNvSpPr/>
          <p:nvPr/>
        </p:nvSpPr>
        <p:spPr>
          <a:xfrm>
            <a:off x="3282769" y="54655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83" name="Oval 3182"/>
          <p:cNvSpPr/>
          <p:nvPr/>
        </p:nvSpPr>
        <p:spPr>
          <a:xfrm>
            <a:off x="2779864" y="550618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84" name="Oval 3183"/>
          <p:cNvSpPr/>
          <p:nvPr/>
        </p:nvSpPr>
        <p:spPr>
          <a:xfrm>
            <a:off x="3282769" y="54655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85" name="Oval 3184"/>
          <p:cNvSpPr/>
          <p:nvPr/>
        </p:nvSpPr>
        <p:spPr>
          <a:xfrm>
            <a:off x="2952641" y="49992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86" name="Oval 3185"/>
          <p:cNvSpPr/>
          <p:nvPr/>
        </p:nvSpPr>
        <p:spPr>
          <a:xfrm>
            <a:off x="3282769" y="54655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87" name="Oval 3186"/>
          <p:cNvSpPr/>
          <p:nvPr/>
        </p:nvSpPr>
        <p:spPr>
          <a:xfrm>
            <a:off x="3191331" y="544929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88" name="Oval 3187"/>
          <p:cNvSpPr/>
          <p:nvPr/>
        </p:nvSpPr>
        <p:spPr>
          <a:xfrm>
            <a:off x="2825584" y="541137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89" name="Oval 3188"/>
          <p:cNvSpPr/>
          <p:nvPr/>
        </p:nvSpPr>
        <p:spPr>
          <a:xfrm>
            <a:off x="3190265" y="549276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90" name="Oval 3189"/>
          <p:cNvSpPr/>
          <p:nvPr/>
        </p:nvSpPr>
        <p:spPr>
          <a:xfrm>
            <a:off x="2858537" y="523262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91" name="Oval 3190"/>
          <p:cNvSpPr/>
          <p:nvPr/>
        </p:nvSpPr>
        <p:spPr>
          <a:xfrm>
            <a:off x="3191331" y="544929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92" name="Oval 3191"/>
          <p:cNvSpPr/>
          <p:nvPr/>
        </p:nvSpPr>
        <p:spPr>
          <a:xfrm>
            <a:off x="3282769" y="54655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93" name="Oval 3192"/>
          <p:cNvSpPr/>
          <p:nvPr/>
        </p:nvSpPr>
        <p:spPr>
          <a:xfrm>
            <a:off x="3282769" y="54655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94" name="Oval 3193"/>
          <p:cNvSpPr/>
          <p:nvPr/>
        </p:nvSpPr>
        <p:spPr>
          <a:xfrm>
            <a:off x="3282769" y="54655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95" name="Oval 3194"/>
          <p:cNvSpPr/>
          <p:nvPr/>
        </p:nvSpPr>
        <p:spPr>
          <a:xfrm>
            <a:off x="3282769" y="54655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96" name="Oval 3195"/>
          <p:cNvSpPr/>
          <p:nvPr/>
        </p:nvSpPr>
        <p:spPr>
          <a:xfrm>
            <a:off x="3191331" y="544929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97" name="Oval 3196"/>
          <p:cNvSpPr/>
          <p:nvPr/>
        </p:nvSpPr>
        <p:spPr>
          <a:xfrm>
            <a:off x="2970350" y="544229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98" name="Oval 3197"/>
          <p:cNvSpPr/>
          <p:nvPr/>
        </p:nvSpPr>
        <p:spPr>
          <a:xfrm>
            <a:off x="3460694" y="54634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99" name="Oval 3198"/>
          <p:cNvSpPr/>
          <p:nvPr/>
        </p:nvSpPr>
        <p:spPr>
          <a:xfrm>
            <a:off x="3435169" y="553742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00" name="Oval 3199"/>
          <p:cNvSpPr/>
          <p:nvPr/>
        </p:nvSpPr>
        <p:spPr>
          <a:xfrm>
            <a:off x="3282769" y="54655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01" name="Oval 3200"/>
          <p:cNvSpPr/>
          <p:nvPr/>
        </p:nvSpPr>
        <p:spPr>
          <a:xfrm>
            <a:off x="3282769" y="54655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02" name="Oval 3201"/>
          <p:cNvSpPr/>
          <p:nvPr/>
        </p:nvSpPr>
        <p:spPr>
          <a:xfrm>
            <a:off x="3282769" y="54655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03" name="Oval 3202"/>
          <p:cNvSpPr/>
          <p:nvPr/>
        </p:nvSpPr>
        <p:spPr>
          <a:xfrm>
            <a:off x="2840809" y="538502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04" name="Oval 3203"/>
          <p:cNvSpPr/>
          <p:nvPr/>
        </p:nvSpPr>
        <p:spPr>
          <a:xfrm>
            <a:off x="3427550" y="549544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05" name="Oval 3204"/>
          <p:cNvSpPr/>
          <p:nvPr/>
        </p:nvSpPr>
        <p:spPr>
          <a:xfrm>
            <a:off x="3458028" y="55232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06" name="Oval 3205"/>
          <p:cNvSpPr/>
          <p:nvPr/>
        </p:nvSpPr>
        <p:spPr>
          <a:xfrm>
            <a:off x="2993209" y="553742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07" name="Oval 3206"/>
          <p:cNvSpPr/>
          <p:nvPr/>
        </p:nvSpPr>
        <p:spPr>
          <a:xfrm>
            <a:off x="3461927" y="551456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08" name="Oval 3207"/>
          <p:cNvSpPr/>
          <p:nvPr/>
        </p:nvSpPr>
        <p:spPr>
          <a:xfrm>
            <a:off x="3427550" y="549544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09" name="Oval 3208"/>
          <p:cNvSpPr/>
          <p:nvPr/>
        </p:nvSpPr>
        <p:spPr>
          <a:xfrm>
            <a:off x="3467068" y="548425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10" name="Oval 3209"/>
          <p:cNvSpPr/>
          <p:nvPr/>
        </p:nvSpPr>
        <p:spPr>
          <a:xfrm>
            <a:off x="3321939" y="559543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11" name="Oval 3210"/>
          <p:cNvSpPr/>
          <p:nvPr/>
        </p:nvSpPr>
        <p:spPr>
          <a:xfrm>
            <a:off x="3162268" y="556037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12" name="Oval 3211"/>
          <p:cNvSpPr/>
          <p:nvPr/>
        </p:nvSpPr>
        <p:spPr>
          <a:xfrm>
            <a:off x="3207986" y="553040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13" name="Oval 3212"/>
          <p:cNvSpPr/>
          <p:nvPr/>
        </p:nvSpPr>
        <p:spPr>
          <a:xfrm>
            <a:off x="3162268" y="549267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14" name="Oval 3213"/>
          <p:cNvSpPr/>
          <p:nvPr/>
        </p:nvSpPr>
        <p:spPr>
          <a:xfrm>
            <a:off x="3139408" y="551061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15" name="Oval 3214"/>
          <p:cNvSpPr/>
          <p:nvPr/>
        </p:nvSpPr>
        <p:spPr>
          <a:xfrm>
            <a:off x="3467068" y="556480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16" name="Oval 3215"/>
          <p:cNvSpPr/>
          <p:nvPr/>
        </p:nvSpPr>
        <p:spPr>
          <a:xfrm>
            <a:off x="2964163" y="560541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17" name="Oval 3216"/>
          <p:cNvSpPr/>
          <p:nvPr/>
        </p:nvSpPr>
        <p:spPr>
          <a:xfrm>
            <a:off x="3467068" y="556480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18" name="Oval 3217"/>
          <p:cNvSpPr/>
          <p:nvPr/>
        </p:nvSpPr>
        <p:spPr>
          <a:xfrm>
            <a:off x="3467068" y="556480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19" name="Oval 3218"/>
          <p:cNvSpPr/>
          <p:nvPr/>
        </p:nvSpPr>
        <p:spPr>
          <a:xfrm>
            <a:off x="3375630" y="554853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20" name="Oval 3219"/>
          <p:cNvSpPr/>
          <p:nvPr/>
        </p:nvSpPr>
        <p:spPr>
          <a:xfrm>
            <a:off x="3009883" y="551061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21" name="Oval 3220"/>
          <p:cNvSpPr/>
          <p:nvPr/>
        </p:nvSpPr>
        <p:spPr>
          <a:xfrm>
            <a:off x="3374564" y="559200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22" name="Oval 3221"/>
          <p:cNvSpPr/>
          <p:nvPr/>
        </p:nvSpPr>
        <p:spPr>
          <a:xfrm>
            <a:off x="2872708" y="533185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23" name="Oval 3222"/>
          <p:cNvSpPr/>
          <p:nvPr/>
        </p:nvSpPr>
        <p:spPr>
          <a:xfrm>
            <a:off x="3375630" y="554853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24" name="Oval 3223"/>
          <p:cNvSpPr/>
          <p:nvPr/>
        </p:nvSpPr>
        <p:spPr>
          <a:xfrm>
            <a:off x="2714105" y="551103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25" name="Oval 3224"/>
          <p:cNvSpPr/>
          <p:nvPr/>
        </p:nvSpPr>
        <p:spPr>
          <a:xfrm>
            <a:off x="3467068" y="556480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26" name="Oval 3225"/>
          <p:cNvSpPr/>
          <p:nvPr/>
        </p:nvSpPr>
        <p:spPr>
          <a:xfrm>
            <a:off x="3467068" y="556480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27" name="Oval 3226"/>
          <p:cNvSpPr/>
          <p:nvPr/>
        </p:nvSpPr>
        <p:spPr>
          <a:xfrm>
            <a:off x="3467068" y="556480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28" name="Oval 3227"/>
          <p:cNvSpPr/>
          <p:nvPr/>
        </p:nvSpPr>
        <p:spPr>
          <a:xfrm>
            <a:off x="3467068" y="556480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29" name="Oval 3228"/>
          <p:cNvSpPr/>
          <p:nvPr/>
        </p:nvSpPr>
        <p:spPr>
          <a:xfrm>
            <a:off x="3375630" y="554853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30" name="Oval 3229"/>
          <p:cNvSpPr/>
          <p:nvPr/>
        </p:nvSpPr>
        <p:spPr>
          <a:xfrm>
            <a:off x="3154649" y="554153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31" name="Oval 3230"/>
          <p:cNvSpPr/>
          <p:nvPr/>
        </p:nvSpPr>
        <p:spPr>
          <a:xfrm>
            <a:off x="3584031" y="542657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32" name="Oval 3231"/>
          <p:cNvSpPr/>
          <p:nvPr/>
        </p:nvSpPr>
        <p:spPr>
          <a:xfrm>
            <a:off x="3644993" y="556270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33" name="Oval 3232"/>
          <p:cNvSpPr/>
          <p:nvPr/>
        </p:nvSpPr>
        <p:spPr>
          <a:xfrm>
            <a:off x="3459449" y="544227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34" name="Oval 3233"/>
          <p:cNvSpPr/>
          <p:nvPr/>
        </p:nvSpPr>
        <p:spPr>
          <a:xfrm>
            <a:off x="3619468" y="563665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35" name="Oval 3234"/>
          <p:cNvSpPr/>
          <p:nvPr/>
        </p:nvSpPr>
        <p:spPr>
          <a:xfrm>
            <a:off x="3467068" y="556480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36" name="Oval 3235"/>
          <p:cNvSpPr/>
          <p:nvPr/>
        </p:nvSpPr>
        <p:spPr>
          <a:xfrm>
            <a:off x="3633645" y="546139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37" name="Oval 3236"/>
          <p:cNvSpPr/>
          <p:nvPr/>
        </p:nvSpPr>
        <p:spPr>
          <a:xfrm>
            <a:off x="3594659" y="54811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38" name="Oval 3237"/>
          <p:cNvSpPr/>
          <p:nvPr/>
        </p:nvSpPr>
        <p:spPr>
          <a:xfrm>
            <a:off x="3467068" y="556480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39" name="Oval 3238"/>
          <p:cNvSpPr/>
          <p:nvPr/>
        </p:nvSpPr>
        <p:spPr>
          <a:xfrm>
            <a:off x="3489927" y="547008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40" name="Oval 3239"/>
          <p:cNvSpPr/>
          <p:nvPr/>
        </p:nvSpPr>
        <p:spPr>
          <a:xfrm>
            <a:off x="3502864" y="549377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41" name="Oval 3240"/>
          <p:cNvSpPr/>
          <p:nvPr/>
        </p:nvSpPr>
        <p:spPr>
          <a:xfrm>
            <a:off x="3594659" y="548119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42" name="Oval 3241"/>
          <p:cNvSpPr/>
          <p:nvPr/>
        </p:nvSpPr>
        <p:spPr>
          <a:xfrm>
            <a:off x="3467068" y="556480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43" name="Oval 3242"/>
          <p:cNvSpPr/>
          <p:nvPr/>
        </p:nvSpPr>
        <p:spPr>
          <a:xfrm>
            <a:off x="3025108" y="548425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44" name="Oval 3243"/>
          <p:cNvSpPr/>
          <p:nvPr/>
        </p:nvSpPr>
        <p:spPr>
          <a:xfrm>
            <a:off x="3493826" y="546139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45" name="Oval 3244"/>
          <p:cNvSpPr/>
          <p:nvPr/>
        </p:nvSpPr>
        <p:spPr>
          <a:xfrm>
            <a:off x="3459449" y="544227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46" name="Oval 3245"/>
          <p:cNvSpPr/>
          <p:nvPr/>
        </p:nvSpPr>
        <p:spPr>
          <a:xfrm>
            <a:off x="3611849" y="559467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47" name="Oval 3246"/>
          <p:cNvSpPr/>
          <p:nvPr/>
        </p:nvSpPr>
        <p:spPr>
          <a:xfrm>
            <a:off x="3642327" y="562248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48" name="Oval 3247"/>
          <p:cNvSpPr/>
          <p:nvPr/>
        </p:nvSpPr>
        <p:spPr>
          <a:xfrm>
            <a:off x="3177508" y="563665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49" name="Oval 3248"/>
          <p:cNvSpPr/>
          <p:nvPr/>
        </p:nvSpPr>
        <p:spPr>
          <a:xfrm>
            <a:off x="3646226" y="561379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50" name="Oval 3249"/>
          <p:cNvSpPr/>
          <p:nvPr/>
        </p:nvSpPr>
        <p:spPr>
          <a:xfrm>
            <a:off x="3611849" y="559467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51" name="Oval 3250"/>
          <p:cNvSpPr/>
          <p:nvPr/>
        </p:nvSpPr>
        <p:spPr>
          <a:xfrm>
            <a:off x="3619483" y="54290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52" name="Oval 3251"/>
          <p:cNvSpPr/>
          <p:nvPr/>
        </p:nvSpPr>
        <p:spPr>
          <a:xfrm>
            <a:off x="3353641" y="437116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53" name="Oval 3252"/>
          <p:cNvSpPr/>
          <p:nvPr/>
        </p:nvSpPr>
        <p:spPr>
          <a:xfrm>
            <a:off x="3516674" y="447656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54" name="Oval 3253"/>
          <p:cNvSpPr/>
          <p:nvPr/>
        </p:nvSpPr>
        <p:spPr>
          <a:xfrm>
            <a:off x="3212082" y="437341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55" name="Oval 3254"/>
          <p:cNvSpPr/>
          <p:nvPr/>
        </p:nvSpPr>
        <p:spPr>
          <a:xfrm>
            <a:off x="3342658" y="443210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56" name="Oval 3255"/>
          <p:cNvSpPr/>
          <p:nvPr/>
        </p:nvSpPr>
        <p:spPr>
          <a:xfrm>
            <a:off x="3739969" y="435483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57" name="Oval 3256"/>
          <p:cNvSpPr/>
          <p:nvPr/>
        </p:nvSpPr>
        <p:spPr>
          <a:xfrm>
            <a:off x="3853734" y="453844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58" name="Oval 3257"/>
          <p:cNvSpPr/>
          <p:nvPr/>
        </p:nvSpPr>
        <p:spPr>
          <a:xfrm>
            <a:off x="3234941" y="440873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59" name="Oval 3258"/>
          <p:cNvSpPr/>
          <p:nvPr/>
        </p:nvSpPr>
        <p:spPr>
          <a:xfrm>
            <a:off x="3856932" y="543073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60" name="Oval 3259"/>
          <p:cNvSpPr/>
          <p:nvPr/>
        </p:nvSpPr>
        <p:spPr>
          <a:xfrm>
            <a:off x="3986472" y="543962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61" name="Oval 3260"/>
          <p:cNvSpPr/>
          <p:nvPr/>
        </p:nvSpPr>
        <p:spPr>
          <a:xfrm>
            <a:off x="4087660" y="546199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62" name="Oval 3261"/>
          <p:cNvSpPr/>
          <p:nvPr/>
        </p:nvSpPr>
        <p:spPr>
          <a:xfrm>
            <a:off x="4009332" y="543401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63" name="Oval 3262"/>
          <p:cNvSpPr/>
          <p:nvPr/>
        </p:nvSpPr>
        <p:spPr>
          <a:xfrm>
            <a:off x="4225172" y="542070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64" name="Oval 3263"/>
          <p:cNvSpPr/>
          <p:nvPr/>
        </p:nvSpPr>
        <p:spPr>
          <a:xfrm>
            <a:off x="3963612" y="543511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65" name="Oval 3264"/>
          <p:cNvSpPr/>
          <p:nvPr/>
        </p:nvSpPr>
        <p:spPr>
          <a:xfrm>
            <a:off x="4087660" y="550452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66" name="Oval 3265"/>
          <p:cNvSpPr/>
          <p:nvPr/>
        </p:nvSpPr>
        <p:spPr>
          <a:xfrm>
            <a:off x="3871109" y="552873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67" name="Oval 3266"/>
          <p:cNvSpPr/>
          <p:nvPr/>
        </p:nvSpPr>
        <p:spPr>
          <a:xfrm>
            <a:off x="4225172" y="546323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68" name="Oval 3267"/>
          <p:cNvSpPr/>
          <p:nvPr/>
        </p:nvSpPr>
        <p:spPr>
          <a:xfrm>
            <a:off x="3963612" y="547764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69" name="Oval 3268"/>
          <p:cNvSpPr/>
          <p:nvPr/>
        </p:nvSpPr>
        <p:spPr>
          <a:xfrm>
            <a:off x="4306332" y="551138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70" name="Oval 3269"/>
          <p:cNvSpPr/>
          <p:nvPr/>
        </p:nvSpPr>
        <p:spPr>
          <a:xfrm>
            <a:off x="4402752" y="551040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71" name="Oval 3270"/>
          <p:cNvSpPr/>
          <p:nvPr/>
        </p:nvSpPr>
        <p:spPr>
          <a:xfrm>
            <a:off x="4291272" y="545733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72" name="Oval 3271"/>
          <p:cNvSpPr/>
          <p:nvPr/>
        </p:nvSpPr>
        <p:spPr>
          <a:xfrm>
            <a:off x="4268412" y="545282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73" name="Oval 3272"/>
          <p:cNvSpPr/>
          <p:nvPr/>
        </p:nvSpPr>
        <p:spPr>
          <a:xfrm>
            <a:off x="4268412" y="544218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74" name="Oval 3273"/>
          <p:cNvSpPr/>
          <p:nvPr/>
        </p:nvSpPr>
        <p:spPr>
          <a:xfrm>
            <a:off x="4222694" y="553432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75" name="Oval 3274"/>
          <p:cNvSpPr/>
          <p:nvPr/>
        </p:nvSpPr>
        <p:spPr>
          <a:xfrm>
            <a:off x="4268411" y="542664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76" name="Oval 3275"/>
          <p:cNvSpPr/>
          <p:nvPr/>
        </p:nvSpPr>
        <p:spPr>
          <a:xfrm>
            <a:off x="4044769" y="545587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77" name="Oval 3276"/>
          <p:cNvSpPr/>
          <p:nvPr/>
        </p:nvSpPr>
        <p:spPr>
          <a:xfrm>
            <a:off x="4044769" y="553642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78" name="Oval 3277"/>
          <p:cNvSpPr/>
          <p:nvPr/>
        </p:nvSpPr>
        <p:spPr>
          <a:xfrm>
            <a:off x="4044769" y="553642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79" name="Oval 3278"/>
          <p:cNvSpPr/>
          <p:nvPr/>
        </p:nvSpPr>
        <p:spPr>
          <a:xfrm>
            <a:off x="4044769" y="553642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80" name="Oval 3279"/>
          <p:cNvSpPr/>
          <p:nvPr/>
        </p:nvSpPr>
        <p:spPr>
          <a:xfrm>
            <a:off x="3953331" y="552015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81" name="Oval 3280"/>
          <p:cNvSpPr/>
          <p:nvPr/>
        </p:nvSpPr>
        <p:spPr>
          <a:xfrm>
            <a:off x="3953331" y="552015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82" name="Oval 3281"/>
          <p:cNvSpPr/>
          <p:nvPr/>
        </p:nvSpPr>
        <p:spPr>
          <a:xfrm>
            <a:off x="4044769" y="553642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83" name="Oval 3282"/>
          <p:cNvSpPr/>
          <p:nvPr/>
        </p:nvSpPr>
        <p:spPr>
          <a:xfrm>
            <a:off x="4044769" y="553642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84" name="Oval 3283"/>
          <p:cNvSpPr/>
          <p:nvPr/>
        </p:nvSpPr>
        <p:spPr>
          <a:xfrm>
            <a:off x="4044769" y="553642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85" name="Oval 3284"/>
          <p:cNvSpPr/>
          <p:nvPr/>
        </p:nvSpPr>
        <p:spPr>
          <a:xfrm>
            <a:off x="4044769" y="553642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86" name="Oval 3285"/>
          <p:cNvSpPr/>
          <p:nvPr/>
        </p:nvSpPr>
        <p:spPr>
          <a:xfrm>
            <a:off x="3953331" y="552015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87" name="Oval 3286"/>
          <p:cNvSpPr/>
          <p:nvPr/>
        </p:nvSpPr>
        <p:spPr>
          <a:xfrm>
            <a:off x="4037150" y="541389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88" name="Oval 3287"/>
          <p:cNvSpPr/>
          <p:nvPr/>
        </p:nvSpPr>
        <p:spPr>
          <a:xfrm>
            <a:off x="4044769" y="553642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89" name="Oval 3288"/>
          <p:cNvSpPr/>
          <p:nvPr/>
        </p:nvSpPr>
        <p:spPr>
          <a:xfrm>
            <a:off x="4211346" y="543301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90" name="Oval 3289"/>
          <p:cNvSpPr/>
          <p:nvPr/>
        </p:nvSpPr>
        <p:spPr>
          <a:xfrm>
            <a:off x="4172360" y="545281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91" name="Oval 3290"/>
          <p:cNvSpPr/>
          <p:nvPr/>
        </p:nvSpPr>
        <p:spPr>
          <a:xfrm>
            <a:off x="4044769" y="553642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92" name="Oval 3291"/>
          <p:cNvSpPr/>
          <p:nvPr/>
        </p:nvSpPr>
        <p:spPr>
          <a:xfrm>
            <a:off x="4251926" y="547345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93" name="Oval 3292"/>
          <p:cNvSpPr/>
          <p:nvPr/>
        </p:nvSpPr>
        <p:spPr>
          <a:xfrm>
            <a:off x="4067628" y="544170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94" name="Oval 3293"/>
          <p:cNvSpPr/>
          <p:nvPr/>
        </p:nvSpPr>
        <p:spPr>
          <a:xfrm>
            <a:off x="4080565" y="546539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95" name="Oval 3294"/>
          <p:cNvSpPr/>
          <p:nvPr/>
        </p:nvSpPr>
        <p:spPr>
          <a:xfrm>
            <a:off x="4172360" y="545281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96" name="Oval 3295"/>
          <p:cNvSpPr/>
          <p:nvPr/>
        </p:nvSpPr>
        <p:spPr>
          <a:xfrm>
            <a:off x="4044769" y="553642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97" name="Oval 3296"/>
          <p:cNvSpPr/>
          <p:nvPr/>
        </p:nvSpPr>
        <p:spPr>
          <a:xfrm>
            <a:off x="4071527" y="543301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98" name="Oval 3297"/>
          <p:cNvSpPr/>
          <p:nvPr/>
        </p:nvSpPr>
        <p:spPr>
          <a:xfrm>
            <a:off x="4037150" y="541389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99" name="Oval 3298"/>
          <p:cNvSpPr/>
          <p:nvPr/>
        </p:nvSpPr>
        <p:spPr>
          <a:xfrm>
            <a:off x="4058946" y="553581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00" name="Oval 3299"/>
          <p:cNvSpPr/>
          <p:nvPr/>
        </p:nvSpPr>
        <p:spPr>
          <a:xfrm>
            <a:off x="4019960" y="555560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01" name="Oval 3300"/>
          <p:cNvSpPr/>
          <p:nvPr/>
        </p:nvSpPr>
        <p:spPr>
          <a:xfrm>
            <a:off x="3915228" y="554449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02" name="Oval 3301"/>
          <p:cNvSpPr/>
          <p:nvPr/>
        </p:nvSpPr>
        <p:spPr>
          <a:xfrm>
            <a:off x="4019960" y="555560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03" name="Oval 3302"/>
          <p:cNvSpPr/>
          <p:nvPr/>
        </p:nvSpPr>
        <p:spPr>
          <a:xfrm>
            <a:off x="3919127" y="553580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04" name="Oval 3303"/>
          <p:cNvSpPr/>
          <p:nvPr/>
        </p:nvSpPr>
        <p:spPr>
          <a:xfrm>
            <a:off x="4009332" y="550098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05" name="Oval 3304"/>
          <p:cNvSpPr/>
          <p:nvPr/>
        </p:nvSpPr>
        <p:spPr>
          <a:xfrm>
            <a:off x="4116012" y="554498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06" name="Oval 3305"/>
          <p:cNvSpPr/>
          <p:nvPr/>
        </p:nvSpPr>
        <p:spPr>
          <a:xfrm>
            <a:off x="4328309" y="554998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07" name="Oval 3306"/>
          <p:cNvSpPr/>
          <p:nvPr/>
        </p:nvSpPr>
        <p:spPr>
          <a:xfrm>
            <a:off x="4116011" y="552943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08" name="Oval 3307"/>
          <p:cNvSpPr/>
          <p:nvPr/>
        </p:nvSpPr>
        <p:spPr>
          <a:xfrm>
            <a:off x="3884750" y="551668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09" name="Oval 3308"/>
          <p:cNvSpPr/>
          <p:nvPr/>
        </p:nvSpPr>
        <p:spPr>
          <a:xfrm>
            <a:off x="3856932" y="543073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10" name="Oval 3309"/>
          <p:cNvSpPr/>
          <p:nvPr/>
        </p:nvSpPr>
        <p:spPr>
          <a:xfrm>
            <a:off x="3871109" y="552873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11" name="Oval 3310"/>
          <p:cNvSpPr/>
          <p:nvPr/>
        </p:nvSpPr>
        <p:spPr>
          <a:xfrm>
            <a:off x="2455309" y="499107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12" name="Oval 3311"/>
          <p:cNvSpPr/>
          <p:nvPr/>
        </p:nvSpPr>
        <p:spPr>
          <a:xfrm>
            <a:off x="2265162" y="503437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13" name="Oval 3312"/>
          <p:cNvSpPr/>
          <p:nvPr/>
        </p:nvSpPr>
        <p:spPr>
          <a:xfrm>
            <a:off x="2193922" y="497265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14" name="Oval 3313"/>
          <p:cNvSpPr/>
          <p:nvPr/>
        </p:nvSpPr>
        <p:spPr>
          <a:xfrm>
            <a:off x="2290342" y="497167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15" name="Oval 3314"/>
          <p:cNvSpPr/>
          <p:nvPr/>
        </p:nvSpPr>
        <p:spPr>
          <a:xfrm>
            <a:off x="2265162" y="507690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16" name="Oval 3315"/>
          <p:cNvSpPr/>
          <p:nvPr/>
        </p:nvSpPr>
        <p:spPr>
          <a:xfrm>
            <a:off x="2607709" y="514347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17" name="Oval 3316"/>
          <p:cNvSpPr/>
          <p:nvPr/>
        </p:nvSpPr>
        <p:spPr>
          <a:xfrm>
            <a:off x="2280050" y="522806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18" name="Oval 3317"/>
          <p:cNvSpPr/>
          <p:nvPr/>
        </p:nvSpPr>
        <p:spPr>
          <a:xfrm>
            <a:off x="2201722" y="520009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19" name="Oval 3318"/>
          <p:cNvSpPr/>
          <p:nvPr/>
        </p:nvSpPr>
        <p:spPr>
          <a:xfrm>
            <a:off x="2417562" y="518677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20" name="Oval 3319"/>
          <p:cNvSpPr/>
          <p:nvPr/>
        </p:nvSpPr>
        <p:spPr>
          <a:xfrm>
            <a:off x="2346322" y="512505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21" name="Oval 3320"/>
          <p:cNvSpPr/>
          <p:nvPr/>
        </p:nvSpPr>
        <p:spPr>
          <a:xfrm>
            <a:off x="2442742" y="512407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22" name="Oval 3321"/>
          <p:cNvSpPr/>
          <p:nvPr/>
        </p:nvSpPr>
        <p:spPr>
          <a:xfrm>
            <a:off x="2280050" y="527059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23" name="Oval 3322"/>
          <p:cNvSpPr/>
          <p:nvPr/>
        </p:nvSpPr>
        <p:spPr>
          <a:xfrm>
            <a:off x="2201722" y="534921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24" name="Oval 3323"/>
          <p:cNvSpPr/>
          <p:nvPr/>
        </p:nvSpPr>
        <p:spPr>
          <a:xfrm>
            <a:off x="2331262" y="535810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25" name="Oval 3324"/>
          <p:cNvSpPr/>
          <p:nvPr/>
        </p:nvSpPr>
        <p:spPr>
          <a:xfrm>
            <a:off x="2417562" y="522930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26" name="Oval 3325"/>
          <p:cNvSpPr/>
          <p:nvPr/>
        </p:nvSpPr>
        <p:spPr>
          <a:xfrm>
            <a:off x="2760109" y="529587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27" name="Oval 3326"/>
          <p:cNvSpPr/>
          <p:nvPr/>
        </p:nvSpPr>
        <p:spPr>
          <a:xfrm>
            <a:off x="2432450" y="538046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28" name="Oval 3327"/>
          <p:cNvSpPr/>
          <p:nvPr/>
        </p:nvSpPr>
        <p:spPr>
          <a:xfrm>
            <a:off x="2354122" y="535249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29" name="Oval 3328"/>
          <p:cNvSpPr/>
          <p:nvPr/>
        </p:nvSpPr>
        <p:spPr>
          <a:xfrm>
            <a:off x="2569962" y="533917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30" name="Oval 3329"/>
          <p:cNvSpPr/>
          <p:nvPr/>
        </p:nvSpPr>
        <p:spPr>
          <a:xfrm>
            <a:off x="2308402" y="535358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31" name="Oval 3330"/>
          <p:cNvSpPr/>
          <p:nvPr/>
        </p:nvSpPr>
        <p:spPr>
          <a:xfrm>
            <a:off x="2498722" y="527745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32" name="Oval 3331"/>
          <p:cNvSpPr/>
          <p:nvPr/>
        </p:nvSpPr>
        <p:spPr>
          <a:xfrm>
            <a:off x="2595142" y="527647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33" name="Oval 3332"/>
          <p:cNvSpPr/>
          <p:nvPr/>
        </p:nvSpPr>
        <p:spPr>
          <a:xfrm>
            <a:off x="2432450" y="542299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34" name="Oval 3333"/>
          <p:cNvSpPr/>
          <p:nvPr/>
        </p:nvSpPr>
        <p:spPr>
          <a:xfrm>
            <a:off x="2215899" y="544720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35" name="Oval 3334"/>
          <p:cNvSpPr/>
          <p:nvPr/>
        </p:nvSpPr>
        <p:spPr>
          <a:xfrm>
            <a:off x="2569962" y="538170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36" name="Oval 3335"/>
          <p:cNvSpPr/>
          <p:nvPr/>
        </p:nvSpPr>
        <p:spPr>
          <a:xfrm>
            <a:off x="2912509" y="544827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37" name="Oval 3336"/>
          <p:cNvSpPr/>
          <p:nvPr/>
        </p:nvSpPr>
        <p:spPr>
          <a:xfrm>
            <a:off x="2308402" y="539611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38" name="Oval 3337"/>
          <p:cNvSpPr/>
          <p:nvPr/>
        </p:nvSpPr>
        <p:spPr>
          <a:xfrm>
            <a:off x="2651122" y="542985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39" name="Oval 3338"/>
          <p:cNvSpPr/>
          <p:nvPr/>
        </p:nvSpPr>
        <p:spPr>
          <a:xfrm>
            <a:off x="2747542" y="542887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40" name="Oval 3339"/>
          <p:cNvSpPr/>
          <p:nvPr/>
        </p:nvSpPr>
        <p:spPr>
          <a:xfrm>
            <a:off x="2237159" y="522195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41" name="Oval 3340"/>
          <p:cNvSpPr/>
          <p:nvPr/>
        </p:nvSpPr>
        <p:spPr>
          <a:xfrm>
            <a:off x="2658922" y="528770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42" name="Oval 3341"/>
          <p:cNvSpPr/>
          <p:nvPr/>
        </p:nvSpPr>
        <p:spPr>
          <a:xfrm>
            <a:off x="2237159" y="530249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43" name="Oval 3342"/>
          <p:cNvSpPr/>
          <p:nvPr/>
        </p:nvSpPr>
        <p:spPr>
          <a:xfrm>
            <a:off x="2237159" y="530249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44" name="Oval 3343"/>
          <p:cNvSpPr/>
          <p:nvPr/>
        </p:nvSpPr>
        <p:spPr>
          <a:xfrm>
            <a:off x="2605403" y="528770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45" name="Oval 3344"/>
          <p:cNvSpPr/>
          <p:nvPr/>
        </p:nvSpPr>
        <p:spPr>
          <a:xfrm>
            <a:off x="2251336" y="504669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46" name="Oval 3345"/>
          <p:cNvSpPr/>
          <p:nvPr/>
        </p:nvSpPr>
        <p:spPr>
          <a:xfrm>
            <a:off x="2212350" y="506648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47" name="Oval 3346"/>
          <p:cNvSpPr/>
          <p:nvPr/>
        </p:nvSpPr>
        <p:spPr>
          <a:xfrm>
            <a:off x="2636062" y="537581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48" name="Oval 3347"/>
          <p:cNvSpPr/>
          <p:nvPr/>
        </p:nvSpPr>
        <p:spPr>
          <a:xfrm>
            <a:off x="2291916" y="508712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49" name="Oval 3348"/>
          <p:cNvSpPr/>
          <p:nvPr/>
        </p:nvSpPr>
        <p:spPr>
          <a:xfrm>
            <a:off x="2237159" y="530249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50" name="Oval 3349"/>
          <p:cNvSpPr/>
          <p:nvPr/>
        </p:nvSpPr>
        <p:spPr>
          <a:xfrm>
            <a:off x="2613202" y="537129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51" name="Oval 3350"/>
          <p:cNvSpPr/>
          <p:nvPr/>
        </p:nvSpPr>
        <p:spPr>
          <a:xfrm>
            <a:off x="2212350" y="506648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52" name="Oval 3351"/>
          <p:cNvSpPr/>
          <p:nvPr/>
        </p:nvSpPr>
        <p:spPr>
          <a:xfrm>
            <a:off x="2237159" y="530249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53" name="Oval 3352"/>
          <p:cNvSpPr/>
          <p:nvPr/>
        </p:nvSpPr>
        <p:spPr>
          <a:xfrm>
            <a:off x="2237159" y="530249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54" name="Oval 3353"/>
          <p:cNvSpPr/>
          <p:nvPr/>
        </p:nvSpPr>
        <p:spPr>
          <a:xfrm>
            <a:off x="2237159" y="530249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55" name="Oval 3354"/>
          <p:cNvSpPr/>
          <p:nvPr/>
        </p:nvSpPr>
        <p:spPr>
          <a:xfrm>
            <a:off x="2237159" y="530249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56" name="Oval 3355"/>
          <p:cNvSpPr/>
          <p:nvPr/>
        </p:nvSpPr>
        <p:spPr>
          <a:xfrm>
            <a:off x="2201722" y="501186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57" name="Oval 3356"/>
          <p:cNvSpPr/>
          <p:nvPr/>
        </p:nvSpPr>
        <p:spPr>
          <a:xfrm>
            <a:off x="2308402" y="505586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58" name="Oval 3357"/>
          <p:cNvSpPr/>
          <p:nvPr/>
        </p:nvSpPr>
        <p:spPr>
          <a:xfrm>
            <a:off x="2520699" y="506086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59" name="Oval 3358"/>
          <p:cNvSpPr/>
          <p:nvPr/>
        </p:nvSpPr>
        <p:spPr>
          <a:xfrm>
            <a:off x="2481713" y="508065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60" name="Oval 3359"/>
          <p:cNvSpPr/>
          <p:nvPr/>
        </p:nvSpPr>
        <p:spPr>
          <a:xfrm>
            <a:off x="2354122" y="516426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61" name="Oval 3360"/>
          <p:cNvSpPr/>
          <p:nvPr/>
        </p:nvSpPr>
        <p:spPr>
          <a:xfrm>
            <a:off x="2829050" y="5115265"/>
            <a:ext cx="45719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62" name="Oval 3361"/>
          <p:cNvSpPr/>
          <p:nvPr/>
        </p:nvSpPr>
        <p:spPr>
          <a:xfrm>
            <a:off x="2561279" y="510129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63" name="Oval 3362"/>
          <p:cNvSpPr/>
          <p:nvPr/>
        </p:nvSpPr>
        <p:spPr>
          <a:xfrm>
            <a:off x="2262684" y="514799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64" name="Oval 3363"/>
          <p:cNvSpPr/>
          <p:nvPr/>
        </p:nvSpPr>
        <p:spPr>
          <a:xfrm>
            <a:off x="2460802" y="520826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65" name="Oval 3364"/>
          <p:cNvSpPr/>
          <p:nvPr/>
        </p:nvSpPr>
        <p:spPr>
          <a:xfrm>
            <a:off x="2308401" y="504031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66" name="Oval 3365"/>
          <p:cNvSpPr/>
          <p:nvPr/>
        </p:nvSpPr>
        <p:spPr>
          <a:xfrm>
            <a:off x="2804241" y="523305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67" name="Oval 3366"/>
          <p:cNvSpPr/>
          <p:nvPr/>
        </p:nvSpPr>
        <p:spPr>
          <a:xfrm>
            <a:off x="2506522" y="531666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68" name="Oval 3367"/>
          <p:cNvSpPr/>
          <p:nvPr/>
        </p:nvSpPr>
        <p:spPr>
          <a:xfrm>
            <a:off x="2415084" y="530039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69" name="Oval 3368"/>
          <p:cNvSpPr/>
          <p:nvPr/>
        </p:nvSpPr>
        <p:spPr>
          <a:xfrm>
            <a:off x="2613202" y="536066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70" name="Oval 3369"/>
          <p:cNvSpPr/>
          <p:nvPr/>
        </p:nvSpPr>
        <p:spPr>
          <a:xfrm>
            <a:off x="2460801" y="519271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71" name="Oval 3370"/>
          <p:cNvSpPr/>
          <p:nvPr/>
        </p:nvSpPr>
        <p:spPr>
          <a:xfrm>
            <a:off x="2567484" y="545279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72" name="Oval 3371"/>
          <p:cNvSpPr/>
          <p:nvPr/>
        </p:nvSpPr>
        <p:spPr>
          <a:xfrm>
            <a:off x="2229540" y="517997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73" name="Oval 3372"/>
          <p:cNvSpPr/>
          <p:nvPr/>
        </p:nvSpPr>
        <p:spPr>
          <a:xfrm>
            <a:off x="2613201" y="534511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74" name="Oval 3373"/>
          <p:cNvSpPr/>
          <p:nvPr/>
        </p:nvSpPr>
        <p:spPr>
          <a:xfrm>
            <a:off x="2389559" y="537435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75" name="Oval 3374"/>
          <p:cNvSpPr/>
          <p:nvPr/>
        </p:nvSpPr>
        <p:spPr>
          <a:xfrm>
            <a:off x="2237159" y="530249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76" name="Oval 3375"/>
          <p:cNvSpPr/>
          <p:nvPr/>
        </p:nvSpPr>
        <p:spPr>
          <a:xfrm>
            <a:off x="2389559" y="545489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77" name="Oval 3376"/>
          <p:cNvSpPr/>
          <p:nvPr/>
        </p:nvSpPr>
        <p:spPr>
          <a:xfrm>
            <a:off x="2389559" y="545489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78" name="Oval 3377"/>
          <p:cNvSpPr/>
          <p:nvPr/>
        </p:nvSpPr>
        <p:spPr>
          <a:xfrm>
            <a:off x="2403736" y="519909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79" name="Oval 3378"/>
          <p:cNvSpPr/>
          <p:nvPr/>
        </p:nvSpPr>
        <p:spPr>
          <a:xfrm>
            <a:off x="2364750" y="521888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80" name="Oval 3379"/>
          <p:cNvSpPr/>
          <p:nvPr/>
        </p:nvSpPr>
        <p:spPr>
          <a:xfrm>
            <a:off x="2237159" y="530249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81" name="Oval 3380"/>
          <p:cNvSpPr/>
          <p:nvPr/>
        </p:nvSpPr>
        <p:spPr>
          <a:xfrm>
            <a:off x="2444316" y="523952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82" name="Oval 3381"/>
          <p:cNvSpPr/>
          <p:nvPr/>
        </p:nvSpPr>
        <p:spPr>
          <a:xfrm>
            <a:off x="2389559" y="545489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83" name="Oval 3382"/>
          <p:cNvSpPr/>
          <p:nvPr/>
        </p:nvSpPr>
        <p:spPr>
          <a:xfrm>
            <a:off x="2298121" y="543862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84" name="Oval 3383"/>
          <p:cNvSpPr/>
          <p:nvPr/>
        </p:nvSpPr>
        <p:spPr>
          <a:xfrm>
            <a:off x="2260018" y="520777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85" name="Oval 3384"/>
          <p:cNvSpPr/>
          <p:nvPr/>
        </p:nvSpPr>
        <p:spPr>
          <a:xfrm>
            <a:off x="2272955" y="523146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86" name="Oval 3385"/>
          <p:cNvSpPr/>
          <p:nvPr/>
        </p:nvSpPr>
        <p:spPr>
          <a:xfrm>
            <a:off x="2364750" y="521888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87" name="Oval 3386"/>
          <p:cNvSpPr/>
          <p:nvPr/>
        </p:nvSpPr>
        <p:spPr>
          <a:xfrm>
            <a:off x="2237159" y="530249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88" name="Oval 3387"/>
          <p:cNvSpPr/>
          <p:nvPr/>
        </p:nvSpPr>
        <p:spPr>
          <a:xfrm>
            <a:off x="2298121" y="543862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89" name="Oval 3388"/>
          <p:cNvSpPr/>
          <p:nvPr/>
        </p:nvSpPr>
        <p:spPr>
          <a:xfrm>
            <a:off x="2263917" y="519909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90" name="Oval 3389"/>
          <p:cNvSpPr/>
          <p:nvPr/>
        </p:nvSpPr>
        <p:spPr>
          <a:xfrm>
            <a:off x="2389559" y="545489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91" name="Oval 3390"/>
          <p:cNvSpPr/>
          <p:nvPr/>
        </p:nvSpPr>
        <p:spPr>
          <a:xfrm>
            <a:off x="2389559" y="545489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92" name="Oval 3391"/>
          <p:cNvSpPr/>
          <p:nvPr/>
        </p:nvSpPr>
        <p:spPr>
          <a:xfrm>
            <a:off x="2389559" y="545489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93" name="Oval 3392"/>
          <p:cNvSpPr/>
          <p:nvPr/>
        </p:nvSpPr>
        <p:spPr>
          <a:xfrm>
            <a:off x="2389559" y="545489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94" name="Oval 3393"/>
          <p:cNvSpPr/>
          <p:nvPr/>
        </p:nvSpPr>
        <p:spPr>
          <a:xfrm>
            <a:off x="2298121" y="543862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95" name="Oval 3394"/>
          <p:cNvSpPr/>
          <p:nvPr/>
        </p:nvSpPr>
        <p:spPr>
          <a:xfrm>
            <a:off x="2229540" y="517997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96" name="Oval 3395"/>
          <p:cNvSpPr/>
          <p:nvPr/>
        </p:nvSpPr>
        <p:spPr>
          <a:xfrm>
            <a:off x="2381940" y="533237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97" name="Oval 3396"/>
          <p:cNvSpPr/>
          <p:nvPr/>
        </p:nvSpPr>
        <p:spPr>
          <a:xfrm>
            <a:off x="2389559" y="545489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98" name="Oval 3397"/>
          <p:cNvSpPr/>
          <p:nvPr/>
        </p:nvSpPr>
        <p:spPr>
          <a:xfrm>
            <a:off x="2556136" y="535149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99" name="Oval 3398"/>
          <p:cNvSpPr/>
          <p:nvPr/>
        </p:nvSpPr>
        <p:spPr>
          <a:xfrm>
            <a:off x="2517150" y="537128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00" name="Oval 3399"/>
          <p:cNvSpPr/>
          <p:nvPr/>
        </p:nvSpPr>
        <p:spPr>
          <a:xfrm>
            <a:off x="2389559" y="545489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01" name="Oval 3400"/>
          <p:cNvSpPr/>
          <p:nvPr/>
        </p:nvSpPr>
        <p:spPr>
          <a:xfrm>
            <a:off x="2596716" y="539192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02" name="Oval 3401"/>
          <p:cNvSpPr/>
          <p:nvPr/>
        </p:nvSpPr>
        <p:spPr>
          <a:xfrm>
            <a:off x="2412418" y="536017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03" name="Oval 3402"/>
          <p:cNvSpPr/>
          <p:nvPr/>
        </p:nvSpPr>
        <p:spPr>
          <a:xfrm>
            <a:off x="2425355" y="538386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04" name="Oval 3403"/>
          <p:cNvSpPr/>
          <p:nvPr/>
        </p:nvSpPr>
        <p:spPr>
          <a:xfrm>
            <a:off x="2517150" y="537128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05" name="Oval 3404"/>
          <p:cNvSpPr/>
          <p:nvPr/>
        </p:nvSpPr>
        <p:spPr>
          <a:xfrm>
            <a:off x="2389559" y="545489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06" name="Oval 3405"/>
          <p:cNvSpPr/>
          <p:nvPr/>
        </p:nvSpPr>
        <p:spPr>
          <a:xfrm>
            <a:off x="2416317" y="535149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07" name="Oval 3406"/>
          <p:cNvSpPr/>
          <p:nvPr/>
        </p:nvSpPr>
        <p:spPr>
          <a:xfrm>
            <a:off x="2381940" y="533237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08" name="Oval 3407"/>
          <p:cNvSpPr/>
          <p:nvPr/>
        </p:nvSpPr>
        <p:spPr>
          <a:xfrm>
            <a:off x="2403736" y="545428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09" name="Oval 3408"/>
          <p:cNvSpPr/>
          <p:nvPr/>
        </p:nvSpPr>
        <p:spPr>
          <a:xfrm>
            <a:off x="2364750" y="547407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10" name="Oval 3409"/>
          <p:cNvSpPr/>
          <p:nvPr/>
        </p:nvSpPr>
        <p:spPr>
          <a:xfrm>
            <a:off x="2260018" y="546296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11" name="Oval 3410"/>
          <p:cNvSpPr/>
          <p:nvPr/>
        </p:nvSpPr>
        <p:spPr>
          <a:xfrm>
            <a:off x="2364750" y="547407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12" name="Oval 3411"/>
          <p:cNvSpPr/>
          <p:nvPr/>
        </p:nvSpPr>
        <p:spPr>
          <a:xfrm>
            <a:off x="2263917" y="545428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13" name="Oval 3412"/>
          <p:cNvSpPr/>
          <p:nvPr/>
        </p:nvSpPr>
        <p:spPr>
          <a:xfrm>
            <a:off x="2354122" y="541945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14" name="Oval 3413"/>
          <p:cNvSpPr/>
          <p:nvPr/>
        </p:nvSpPr>
        <p:spPr>
          <a:xfrm>
            <a:off x="2460802" y="546345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15" name="Oval 3414"/>
          <p:cNvSpPr/>
          <p:nvPr/>
        </p:nvSpPr>
        <p:spPr>
          <a:xfrm>
            <a:off x="2673099" y="546845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16" name="Oval 3415"/>
          <p:cNvSpPr/>
          <p:nvPr/>
        </p:nvSpPr>
        <p:spPr>
          <a:xfrm>
            <a:off x="2460801" y="544790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17" name="Oval 3416"/>
          <p:cNvSpPr/>
          <p:nvPr/>
        </p:nvSpPr>
        <p:spPr>
          <a:xfrm>
            <a:off x="2229540" y="543516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18" name="Oval 3417"/>
          <p:cNvSpPr/>
          <p:nvPr/>
        </p:nvSpPr>
        <p:spPr>
          <a:xfrm>
            <a:off x="2522656" y="491151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19" name="Oval 3418"/>
          <p:cNvSpPr/>
          <p:nvPr/>
        </p:nvSpPr>
        <p:spPr>
          <a:xfrm>
            <a:off x="2793972" y="493387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20" name="Oval 3419"/>
          <p:cNvSpPr/>
          <p:nvPr/>
        </p:nvSpPr>
        <p:spPr>
          <a:xfrm>
            <a:off x="2545516" y="490590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21" name="Oval 3420"/>
          <p:cNvSpPr/>
          <p:nvPr/>
        </p:nvSpPr>
        <p:spPr>
          <a:xfrm>
            <a:off x="2931484" y="489258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22" name="Oval 3421"/>
          <p:cNvSpPr/>
          <p:nvPr/>
        </p:nvSpPr>
        <p:spPr>
          <a:xfrm>
            <a:off x="2499796" y="490700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23" name="Oval 3422"/>
          <p:cNvSpPr/>
          <p:nvPr/>
        </p:nvSpPr>
        <p:spPr>
          <a:xfrm>
            <a:off x="2860244" y="483086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24" name="Oval 3423"/>
          <p:cNvSpPr/>
          <p:nvPr/>
        </p:nvSpPr>
        <p:spPr>
          <a:xfrm>
            <a:off x="2956664" y="482989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25" name="Oval 3424"/>
          <p:cNvSpPr/>
          <p:nvPr/>
        </p:nvSpPr>
        <p:spPr>
          <a:xfrm>
            <a:off x="2793972" y="497641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26" name="Oval 3425"/>
          <p:cNvSpPr/>
          <p:nvPr/>
        </p:nvSpPr>
        <p:spPr>
          <a:xfrm>
            <a:off x="2545516" y="505502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27" name="Oval 3426"/>
          <p:cNvSpPr/>
          <p:nvPr/>
        </p:nvSpPr>
        <p:spPr>
          <a:xfrm>
            <a:off x="2845184" y="5063917"/>
            <a:ext cx="45719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28" name="Oval 3427"/>
          <p:cNvSpPr/>
          <p:nvPr/>
        </p:nvSpPr>
        <p:spPr>
          <a:xfrm>
            <a:off x="2931484" y="493512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29" name="Oval 3428"/>
          <p:cNvSpPr/>
          <p:nvPr/>
        </p:nvSpPr>
        <p:spPr>
          <a:xfrm>
            <a:off x="2946372" y="508627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30" name="Oval 3429"/>
          <p:cNvSpPr/>
          <p:nvPr/>
        </p:nvSpPr>
        <p:spPr>
          <a:xfrm>
            <a:off x="2868044" y="505830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31" name="Oval 3430"/>
          <p:cNvSpPr/>
          <p:nvPr/>
        </p:nvSpPr>
        <p:spPr>
          <a:xfrm>
            <a:off x="2499796" y="494953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32" name="Oval 3431"/>
          <p:cNvSpPr/>
          <p:nvPr/>
        </p:nvSpPr>
        <p:spPr>
          <a:xfrm>
            <a:off x="2822324" y="505940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33" name="Oval 3432"/>
          <p:cNvSpPr/>
          <p:nvPr/>
        </p:nvSpPr>
        <p:spPr>
          <a:xfrm>
            <a:off x="3012644" y="498326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34" name="Oval 3433"/>
          <p:cNvSpPr/>
          <p:nvPr/>
        </p:nvSpPr>
        <p:spPr>
          <a:xfrm>
            <a:off x="2946372" y="512881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35" name="Oval 3434"/>
          <p:cNvSpPr/>
          <p:nvPr/>
        </p:nvSpPr>
        <p:spPr>
          <a:xfrm>
            <a:off x="2822324" y="510193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36" name="Oval 3435"/>
          <p:cNvSpPr/>
          <p:nvPr/>
        </p:nvSpPr>
        <p:spPr>
          <a:xfrm>
            <a:off x="2903481" y="508016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37" name="Oval 3436"/>
          <p:cNvSpPr/>
          <p:nvPr/>
        </p:nvSpPr>
        <p:spPr>
          <a:xfrm>
            <a:off x="2580953" y="500830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38" name="Oval 3437"/>
          <p:cNvSpPr/>
          <p:nvPr/>
        </p:nvSpPr>
        <p:spPr>
          <a:xfrm>
            <a:off x="2917658" y="490490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39" name="Oval 3438"/>
          <p:cNvSpPr/>
          <p:nvPr/>
        </p:nvSpPr>
        <p:spPr>
          <a:xfrm>
            <a:off x="2878672" y="492469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40" name="Oval 3439"/>
          <p:cNvSpPr/>
          <p:nvPr/>
        </p:nvSpPr>
        <p:spPr>
          <a:xfrm>
            <a:off x="2580953" y="500830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41" name="Oval 3440"/>
          <p:cNvSpPr/>
          <p:nvPr/>
        </p:nvSpPr>
        <p:spPr>
          <a:xfrm>
            <a:off x="2958238" y="494534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42" name="Oval 3441"/>
          <p:cNvSpPr/>
          <p:nvPr/>
        </p:nvSpPr>
        <p:spPr>
          <a:xfrm>
            <a:off x="2603812" y="491358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43" name="Oval 3442"/>
          <p:cNvSpPr/>
          <p:nvPr/>
        </p:nvSpPr>
        <p:spPr>
          <a:xfrm>
            <a:off x="2786877" y="493728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44" name="Oval 3443"/>
          <p:cNvSpPr/>
          <p:nvPr/>
        </p:nvSpPr>
        <p:spPr>
          <a:xfrm>
            <a:off x="2751081" y="473323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45" name="Oval 3444"/>
          <p:cNvSpPr/>
          <p:nvPr/>
        </p:nvSpPr>
        <p:spPr>
          <a:xfrm>
            <a:off x="2580953" y="500830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46" name="Oval 3445"/>
          <p:cNvSpPr/>
          <p:nvPr/>
        </p:nvSpPr>
        <p:spPr>
          <a:xfrm>
            <a:off x="2607711" y="490490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47" name="Oval 3446"/>
          <p:cNvSpPr/>
          <p:nvPr/>
        </p:nvSpPr>
        <p:spPr>
          <a:xfrm>
            <a:off x="2868044" y="487008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48" name="Oval 3447"/>
          <p:cNvSpPr/>
          <p:nvPr/>
        </p:nvSpPr>
        <p:spPr>
          <a:xfrm>
            <a:off x="2974724" y="491407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49" name="Oval 3448"/>
          <p:cNvSpPr/>
          <p:nvPr/>
        </p:nvSpPr>
        <p:spPr>
          <a:xfrm>
            <a:off x="2931827" y="438724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50" name="Oval 3449"/>
          <p:cNvSpPr/>
          <p:nvPr/>
        </p:nvSpPr>
        <p:spPr>
          <a:xfrm>
            <a:off x="2754630" y="499209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51" name="Oval 3450"/>
          <p:cNvSpPr/>
          <p:nvPr/>
        </p:nvSpPr>
        <p:spPr>
          <a:xfrm>
            <a:off x="2641927" y="422432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52" name="Oval 3451"/>
          <p:cNvSpPr/>
          <p:nvPr/>
        </p:nvSpPr>
        <p:spPr>
          <a:xfrm>
            <a:off x="2537897" y="499921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53" name="Oval 3452"/>
          <p:cNvSpPr/>
          <p:nvPr/>
        </p:nvSpPr>
        <p:spPr>
          <a:xfrm>
            <a:off x="2900295" y="492015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54" name="Oval 3453"/>
          <p:cNvSpPr/>
          <p:nvPr/>
        </p:nvSpPr>
        <p:spPr>
          <a:xfrm>
            <a:off x="2573334" y="488578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55" name="Oval 3454"/>
          <p:cNvSpPr/>
          <p:nvPr/>
        </p:nvSpPr>
        <p:spPr>
          <a:xfrm>
            <a:off x="2895862" y="503818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56" name="Oval 3455"/>
          <p:cNvSpPr/>
          <p:nvPr/>
        </p:nvSpPr>
        <p:spPr>
          <a:xfrm>
            <a:off x="2926340" y="506598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57" name="Oval 3456"/>
          <p:cNvSpPr/>
          <p:nvPr/>
        </p:nvSpPr>
        <p:spPr>
          <a:xfrm>
            <a:off x="2939277" y="508968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58" name="Oval 3457"/>
          <p:cNvSpPr/>
          <p:nvPr/>
        </p:nvSpPr>
        <p:spPr>
          <a:xfrm>
            <a:off x="2930239" y="505730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59" name="Oval 3458"/>
          <p:cNvSpPr/>
          <p:nvPr/>
        </p:nvSpPr>
        <p:spPr>
          <a:xfrm>
            <a:off x="2895862" y="503818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60" name="Oval 3459"/>
          <p:cNvSpPr/>
          <p:nvPr/>
        </p:nvSpPr>
        <p:spPr>
          <a:xfrm>
            <a:off x="2845184" y="5063917"/>
            <a:ext cx="45719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61" name="Oval 3460"/>
          <p:cNvSpPr/>
          <p:nvPr/>
        </p:nvSpPr>
        <p:spPr>
          <a:xfrm>
            <a:off x="2548712" y="490321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62" name="Oval 3461"/>
          <p:cNvSpPr/>
          <p:nvPr/>
        </p:nvSpPr>
        <p:spPr>
          <a:xfrm>
            <a:off x="2946372" y="508627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63" name="Oval 3462"/>
          <p:cNvSpPr/>
          <p:nvPr/>
        </p:nvSpPr>
        <p:spPr>
          <a:xfrm>
            <a:off x="2868044" y="505830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64" name="Oval 3463"/>
          <p:cNvSpPr/>
          <p:nvPr/>
        </p:nvSpPr>
        <p:spPr>
          <a:xfrm>
            <a:off x="2822324" y="505940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65" name="Oval 3464"/>
          <p:cNvSpPr/>
          <p:nvPr/>
        </p:nvSpPr>
        <p:spPr>
          <a:xfrm>
            <a:off x="2959481" y="465411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66" name="Oval 3465"/>
          <p:cNvSpPr/>
          <p:nvPr/>
        </p:nvSpPr>
        <p:spPr>
          <a:xfrm>
            <a:off x="2946372" y="512881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67" name="Oval 3466"/>
          <p:cNvSpPr/>
          <p:nvPr/>
        </p:nvSpPr>
        <p:spPr>
          <a:xfrm>
            <a:off x="2868044" y="520742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68" name="Oval 3467"/>
          <p:cNvSpPr/>
          <p:nvPr/>
        </p:nvSpPr>
        <p:spPr>
          <a:xfrm>
            <a:off x="2997584" y="521631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69" name="Oval 3468"/>
          <p:cNvSpPr/>
          <p:nvPr/>
        </p:nvSpPr>
        <p:spPr>
          <a:xfrm>
            <a:off x="2928644" y="523867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70" name="Oval 3469"/>
          <p:cNvSpPr/>
          <p:nvPr/>
        </p:nvSpPr>
        <p:spPr>
          <a:xfrm>
            <a:off x="2822324" y="510193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71" name="Oval 3470"/>
          <p:cNvSpPr/>
          <p:nvPr/>
        </p:nvSpPr>
        <p:spPr>
          <a:xfrm>
            <a:off x="2974724" y="521180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72" name="Oval 3471"/>
          <p:cNvSpPr/>
          <p:nvPr/>
        </p:nvSpPr>
        <p:spPr>
          <a:xfrm>
            <a:off x="2928644" y="528121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73" name="Oval 3472"/>
          <p:cNvSpPr/>
          <p:nvPr/>
        </p:nvSpPr>
        <p:spPr>
          <a:xfrm>
            <a:off x="2804596" y="525433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74" name="Oval 3473"/>
          <p:cNvSpPr/>
          <p:nvPr/>
        </p:nvSpPr>
        <p:spPr>
          <a:xfrm>
            <a:off x="2903481" y="516070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75" name="Oval 3474"/>
          <p:cNvSpPr/>
          <p:nvPr/>
        </p:nvSpPr>
        <p:spPr>
          <a:xfrm>
            <a:off x="2903481" y="516070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76" name="Oval 3475"/>
          <p:cNvSpPr/>
          <p:nvPr/>
        </p:nvSpPr>
        <p:spPr>
          <a:xfrm>
            <a:off x="2926340" y="506598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77" name="Oval 3476"/>
          <p:cNvSpPr/>
          <p:nvPr/>
        </p:nvSpPr>
        <p:spPr>
          <a:xfrm>
            <a:off x="2939277" y="508968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78" name="Oval 3477"/>
          <p:cNvSpPr/>
          <p:nvPr/>
        </p:nvSpPr>
        <p:spPr>
          <a:xfrm>
            <a:off x="2903481" y="516070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79" name="Oval 3478"/>
          <p:cNvSpPr/>
          <p:nvPr/>
        </p:nvSpPr>
        <p:spPr>
          <a:xfrm>
            <a:off x="2930239" y="505730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80" name="Oval 3479"/>
          <p:cNvSpPr/>
          <p:nvPr/>
        </p:nvSpPr>
        <p:spPr>
          <a:xfrm>
            <a:off x="2786528" y="504376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81" name="Oval 3480"/>
          <p:cNvSpPr/>
          <p:nvPr/>
        </p:nvSpPr>
        <p:spPr>
          <a:xfrm>
            <a:off x="2895862" y="503818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82" name="Oval 3481"/>
          <p:cNvSpPr/>
          <p:nvPr/>
        </p:nvSpPr>
        <p:spPr>
          <a:xfrm>
            <a:off x="2701463" y="520975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83" name="Oval 3482"/>
          <p:cNvSpPr/>
          <p:nvPr/>
        </p:nvSpPr>
        <p:spPr>
          <a:xfrm>
            <a:off x="2921549" y="524208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84" name="Oval 3483"/>
          <p:cNvSpPr/>
          <p:nvPr/>
        </p:nvSpPr>
        <p:spPr>
          <a:xfrm>
            <a:off x="2986946" y="527335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85" name="Oval 3484"/>
          <p:cNvSpPr/>
          <p:nvPr/>
        </p:nvSpPr>
        <p:spPr>
          <a:xfrm>
            <a:off x="2201722" y="534921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86" name="Oval 3485"/>
          <p:cNvSpPr/>
          <p:nvPr/>
        </p:nvSpPr>
        <p:spPr>
          <a:xfrm>
            <a:off x="2215899" y="544720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87" name="Oval 3486"/>
          <p:cNvSpPr/>
          <p:nvPr/>
        </p:nvSpPr>
        <p:spPr>
          <a:xfrm>
            <a:off x="3173260" y="459012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88" name="Oval 3487"/>
          <p:cNvSpPr/>
          <p:nvPr/>
        </p:nvSpPr>
        <p:spPr>
          <a:xfrm>
            <a:off x="3148097" y="508022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89" name="Oval 3488"/>
          <p:cNvSpPr/>
          <p:nvPr/>
        </p:nvSpPr>
        <p:spPr>
          <a:xfrm>
            <a:off x="2956709" y="461433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90" name="Oval 3489"/>
          <p:cNvSpPr/>
          <p:nvPr/>
        </p:nvSpPr>
        <p:spPr>
          <a:xfrm>
            <a:off x="2917723" y="463412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91" name="Oval 3490"/>
          <p:cNvSpPr/>
          <p:nvPr/>
        </p:nvSpPr>
        <p:spPr>
          <a:xfrm>
            <a:off x="3002968" y="519139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92" name="Oval 3491"/>
          <p:cNvSpPr/>
          <p:nvPr/>
        </p:nvSpPr>
        <p:spPr>
          <a:xfrm>
            <a:off x="2673169" y="515633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93" name="Oval 3492"/>
          <p:cNvSpPr/>
          <p:nvPr/>
        </p:nvSpPr>
        <p:spPr>
          <a:xfrm>
            <a:off x="2790132" y="471773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94" name="Oval 3493"/>
          <p:cNvSpPr/>
          <p:nvPr/>
        </p:nvSpPr>
        <p:spPr>
          <a:xfrm>
            <a:off x="2718887" y="512636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95" name="Oval 3494"/>
          <p:cNvSpPr/>
          <p:nvPr/>
        </p:nvSpPr>
        <p:spPr>
          <a:xfrm>
            <a:off x="2673169" y="508864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96" name="Oval 3495"/>
          <p:cNvSpPr/>
          <p:nvPr/>
        </p:nvSpPr>
        <p:spPr>
          <a:xfrm>
            <a:off x="3094932" y="466873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97" name="Oval 3496"/>
          <p:cNvSpPr/>
          <p:nvPr/>
        </p:nvSpPr>
        <p:spPr>
          <a:xfrm>
            <a:off x="2650309" y="510657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98" name="Oval 3497"/>
          <p:cNvSpPr/>
          <p:nvPr/>
        </p:nvSpPr>
        <p:spPr>
          <a:xfrm>
            <a:off x="2997289" y="465477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99" name="Oval 3498"/>
          <p:cNvSpPr/>
          <p:nvPr/>
        </p:nvSpPr>
        <p:spPr>
          <a:xfrm>
            <a:off x="3916845" y="463434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00" name="Oval 3499"/>
          <p:cNvSpPr/>
          <p:nvPr/>
        </p:nvSpPr>
        <p:spPr>
          <a:xfrm>
            <a:off x="2698694" y="470146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01" name="Oval 3500"/>
          <p:cNvSpPr/>
          <p:nvPr/>
        </p:nvSpPr>
        <p:spPr>
          <a:xfrm>
            <a:off x="2995697" y="50083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02" name="Oval 3501"/>
          <p:cNvSpPr/>
          <p:nvPr/>
        </p:nvSpPr>
        <p:spPr>
          <a:xfrm>
            <a:off x="2829121" y="513934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03" name="Oval 3502"/>
          <p:cNvSpPr/>
          <p:nvPr/>
        </p:nvSpPr>
        <p:spPr>
          <a:xfrm>
            <a:off x="2900002" y="534736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04" name="Oval 3503"/>
          <p:cNvSpPr/>
          <p:nvPr/>
        </p:nvSpPr>
        <p:spPr>
          <a:xfrm>
            <a:off x="3148097" y="51607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05" name="Oval 3504"/>
          <p:cNvSpPr/>
          <p:nvPr/>
        </p:nvSpPr>
        <p:spPr>
          <a:xfrm>
            <a:off x="2896812" y="476173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06" name="Oval 3505"/>
          <p:cNvSpPr/>
          <p:nvPr/>
        </p:nvSpPr>
        <p:spPr>
          <a:xfrm>
            <a:off x="3206701" y="431259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07" name="Oval 3506"/>
          <p:cNvSpPr/>
          <p:nvPr/>
        </p:nvSpPr>
        <p:spPr>
          <a:xfrm>
            <a:off x="3206701" y="458236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08" name="Oval 3507"/>
          <p:cNvSpPr/>
          <p:nvPr/>
        </p:nvSpPr>
        <p:spPr>
          <a:xfrm>
            <a:off x="2992146" y="490496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09" name="Oval 3508"/>
          <p:cNvSpPr/>
          <p:nvPr/>
        </p:nvSpPr>
        <p:spPr>
          <a:xfrm>
            <a:off x="2953160" y="492475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10" name="Oval 3509"/>
          <p:cNvSpPr/>
          <p:nvPr/>
        </p:nvSpPr>
        <p:spPr>
          <a:xfrm>
            <a:off x="2995697" y="50083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11" name="Oval 3510"/>
          <p:cNvSpPr/>
          <p:nvPr/>
        </p:nvSpPr>
        <p:spPr>
          <a:xfrm>
            <a:off x="2951577" y="52664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12" name="Oval 3511"/>
          <p:cNvSpPr/>
          <p:nvPr/>
        </p:nvSpPr>
        <p:spPr>
          <a:xfrm>
            <a:off x="3931022" y="473331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13" name="Oval 3512"/>
          <p:cNvSpPr/>
          <p:nvPr/>
        </p:nvSpPr>
        <p:spPr>
          <a:xfrm>
            <a:off x="3049212" y="456324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14" name="Oval 3513"/>
          <p:cNvSpPr/>
          <p:nvPr/>
        </p:nvSpPr>
        <p:spPr>
          <a:xfrm>
            <a:off x="3148097" y="51607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15" name="Oval 3514"/>
          <p:cNvSpPr/>
          <p:nvPr/>
        </p:nvSpPr>
        <p:spPr>
          <a:xfrm>
            <a:off x="3056659" y="514449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16" name="Oval 3515"/>
          <p:cNvSpPr/>
          <p:nvPr/>
        </p:nvSpPr>
        <p:spPr>
          <a:xfrm>
            <a:off x="3764089" y="455019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17" name="Oval 3516"/>
          <p:cNvSpPr/>
          <p:nvPr/>
        </p:nvSpPr>
        <p:spPr>
          <a:xfrm>
            <a:off x="2520784" y="510657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18" name="Oval 3517"/>
          <p:cNvSpPr/>
          <p:nvPr/>
        </p:nvSpPr>
        <p:spPr>
          <a:xfrm>
            <a:off x="3055593" y="518796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19" name="Oval 3518"/>
          <p:cNvSpPr/>
          <p:nvPr/>
        </p:nvSpPr>
        <p:spPr>
          <a:xfrm>
            <a:off x="2848428" y="491364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20" name="Oval 3519"/>
          <p:cNvSpPr/>
          <p:nvPr/>
        </p:nvSpPr>
        <p:spPr>
          <a:xfrm>
            <a:off x="2744411" y="459378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21" name="Oval 3520"/>
          <p:cNvSpPr/>
          <p:nvPr/>
        </p:nvSpPr>
        <p:spPr>
          <a:xfrm>
            <a:off x="3031493" y="493733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22" name="Oval 3521"/>
          <p:cNvSpPr/>
          <p:nvPr/>
        </p:nvSpPr>
        <p:spPr>
          <a:xfrm>
            <a:off x="2953160" y="492475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23" name="Oval 3522"/>
          <p:cNvSpPr/>
          <p:nvPr/>
        </p:nvSpPr>
        <p:spPr>
          <a:xfrm>
            <a:off x="2995697" y="50083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24" name="Oval 3523"/>
          <p:cNvSpPr/>
          <p:nvPr/>
        </p:nvSpPr>
        <p:spPr>
          <a:xfrm>
            <a:off x="3056659" y="514449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25" name="Oval 3524"/>
          <p:cNvSpPr/>
          <p:nvPr/>
        </p:nvSpPr>
        <p:spPr>
          <a:xfrm>
            <a:off x="2852327" y="490496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26" name="Oval 3525"/>
          <p:cNvSpPr/>
          <p:nvPr/>
        </p:nvSpPr>
        <p:spPr>
          <a:xfrm>
            <a:off x="3148097" y="51607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27" name="Oval 3526"/>
          <p:cNvSpPr/>
          <p:nvPr/>
        </p:nvSpPr>
        <p:spPr>
          <a:xfrm>
            <a:off x="3148097" y="51607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28" name="Oval 3527"/>
          <p:cNvSpPr/>
          <p:nvPr/>
        </p:nvSpPr>
        <p:spPr>
          <a:xfrm>
            <a:off x="3148097" y="51607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29" name="Oval 3528"/>
          <p:cNvSpPr/>
          <p:nvPr/>
        </p:nvSpPr>
        <p:spPr>
          <a:xfrm>
            <a:off x="3148097" y="51607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30" name="Oval 3529"/>
          <p:cNvSpPr/>
          <p:nvPr/>
        </p:nvSpPr>
        <p:spPr>
          <a:xfrm>
            <a:off x="3206701" y="442233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31" name="Oval 3530"/>
          <p:cNvSpPr/>
          <p:nvPr/>
        </p:nvSpPr>
        <p:spPr>
          <a:xfrm>
            <a:off x="2665550" y="513749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32" name="Oval 3531"/>
          <p:cNvSpPr/>
          <p:nvPr/>
        </p:nvSpPr>
        <p:spPr>
          <a:xfrm>
            <a:off x="3109109" y="476673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33" name="Oval 3532"/>
          <p:cNvSpPr/>
          <p:nvPr/>
        </p:nvSpPr>
        <p:spPr>
          <a:xfrm>
            <a:off x="3070123" y="478652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34" name="Oval 3533"/>
          <p:cNvSpPr/>
          <p:nvPr/>
        </p:nvSpPr>
        <p:spPr>
          <a:xfrm>
            <a:off x="2942532" y="4870137"/>
            <a:ext cx="45719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35" name="Oval 3534"/>
          <p:cNvSpPr/>
          <p:nvPr/>
        </p:nvSpPr>
        <p:spPr>
          <a:xfrm>
            <a:off x="3149689" y="480717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36" name="Oval 3535"/>
          <p:cNvSpPr/>
          <p:nvPr/>
        </p:nvSpPr>
        <p:spPr>
          <a:xfrm>
            <a:off x="2851094" y="485386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37" name="Oval 3536"/>
          <p:cNvSpPr/>
          <p:nvPr/>
        </p:nvSpPr>
        <p:spPr>
          <a:xfrm>
            <a:off x="3049212" y="491413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38" name="Oval 3537"/>
          <p:cNvSpPr/>
          <p:nvPr/>
        </p:nvSpPr>
        <p:spPr>
          <a:xfrm>
            <a:off x="2630113" y="484686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39" name="Oval 3538"/>
          <p:cNvSpPr/>
          <p:nvPr/>
        </p:nvSpPr>
        <p:spPr>
          <a:xfrm>
            <a:off x="2896811" y="474618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40" name="Oval 3539"/>
          <p:cNvSpPr/>
          <p:nvPr/>
        </p:nvSpPr>
        <p:spPr>
          <a:xfrm>
            <a:off x="3331449" y="442259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41" name="Oval 3540"/>
          <p:cNvSpPr/>
          <p:nvPr/>
        </p:nvSpPr>
        <p:spPr>
          <a:xfrm>
            <a:off x="2952641" y="49992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42" name="Oval 3541"/>
          <p:cNvSpPr/>
          <p:nvPr/>
        </p:nvSpPr>
        <p:spPr>
          <a:xfrm>
            <a:off x="3238479" y="454950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43" name="Oval 3542"/>
          <p:cNvSpPr/>
          <p:nvPr/>
        </p:nvSpPr>
        <p:spPr>
          <a:xfrm>
            <a:off x="3261339" y="454942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44" name="Oval 3543"/>
          <p:cNvSpPr/>
          <p:nvPr/>
        </p:nvSpPr>
        <p:spPr>
          <a:xfrm>
            <a:off x="3049211" y="489858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45" name="Oval 3544"/>
          <p:cNvSpPr/>
          <p:nvPr/>
        </p:nvSpPr>
        <p:spPr>
          <a:xfrm>
            <a:off x="3331449" y="455028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46" name="Oval 3545"/>
          <p:cNvSpPr/>
          <p:nvPr/>
        </p:nvSpPr>
        <p:spPr>
          <a:xfrm>
            <a:off x="2817950" y="488584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47" name="Oval 3546"/>
          <p:cNvSpPr/>
          <p:nvPr/>
        </p:nvSpPr>
        <p:spPr>
          <a:xfrm>
            <a:off x="2958310" y="525373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48" name="Oval 3547"/>
          <p:cNvSpPr/>
          <p:nvPr/>
        </p:nvSpPr>
        <p:spPr>
          <a:xfrm>
            <a:off x="3140478" y="503824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49" name="Oval 3548"/>
          <p:cNvSpPr/>
          <p:nvPr/>
        </p:nvSpPr>
        <p:spPr>
          <a:xfrm>
            <a:off x="3155368" y="534379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50" name="Oval 3549"/>
          <p:cNvSpPr/>
          <p:nvPr/>
        </p:nvSpPr>
        <p:spPr>
          <a:xfrm>
            <a:off x="2995697" y="530873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51" name="Oval 3550"/>
          <p:cNvSpPr/>
          <p:nvPr/>
        </p:nvSpPr>
        <p:spPr>
          <a:xfrm>
            <a:off x="3041415" y="527876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52" name="Oval 3551"/>
          <p:cNvSpPr/>
          <p:nvPr/>
        </p:nvSpPr>
        <p:spPr>
          <a:xfrm>
            <a:off x="2995697" y="524104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53" name="Oval 3552"/>
          <p:cNvSpPr/>
          <p:nvPr/>
        </p:nvSpPr>
        <p:spPr>
          <a:xfrm>
            <a:off x="2972837" y="525897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54" name="Oval 3553"/>
          <p:cNvSpPr/>
          <p:nvPr/>
        </p:nvSpPr>
        <p:spPr>
          <a:xfrm>
            <a:off x="3148097" y="51607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55" name="Oval 3554"/>
          <p:cNvSpPr/>
          <p:nvPr/>
        </p:nvSpPr>
        <p:spPr>
          <a:xfrm>
            <a:off x="2627464" y="535378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56" name="Oval 3555"/>
          <p:cNvSpPr/>
          <p:nvPr/>
        </p:nvSpPr>
        <p:spPr>
          <a:xfrm>
            <a:off x="3148097" y="51607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57" name="Oval 3556"/>
          <p:cNvSpPr/>
          <p:nvPr/>
        </p:nvSpPr>
        <p:spPr>
          <a:xfrm>
            <a:off x="2673184" y="525897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58" name="Oval 3557"/>
          <p:cNvSpPr/>
          <p:nvPr/>
        </p:nvSpPr>
        <p:spPr>
          <a:xfrm>
            <a:off x="3148097" y="51607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59" name="Oval 3558"/>
          <p:cNvSpPr/>
          <p:nvPr/>
        </p:nvSpPr>
        <p:spPr>
          <a:xfrm>
            <a:off x="2536009" y="508022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60" name="Oval 3559"/>
          <p:cNvSpPr/>
          <p:nvPr/>
        </p:nvSpPr>
        <p:spPr>
          <a:xfrm>
            <a:off x="2988078" y="528989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61" name="Oval 3560"/>
          <p:cNvSpPr/>
          <p:nvPr/>
        </p:nvSpPr>
        <p:spPr>
          <a:xfrm>
            <a:off x="3140478" y="503824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62" name="Oval 3561"/>
          <p:cNvSpPr/>
          <p:nvPr/>
        </p:nvSpPr>
        <p:spPr>
          <a:xfrm>
            <a:off x="2688409" y="523262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63" name="Oval 3562"/>
          <p:cNvSpPr/>
          <p:nvPr/>
        </p:nvSpPr>
        <p:spPr>
          <a:xfrm>
            <a:off x="3130369" y="492239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64" name="Oval 3563"/>
          <p:cNvSpPr/>
          <p:nvPr/>
        </p:nvSpPr>
        <p:spPr>
          <a:xfrm>
            <a:off x="3130369" y="485469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65" name="Oval 3564"/>
          <p:cNvSpPr/>
          <p:nvPr/>
        </p:nvSpPr>
        <p:spPr>
          <a:xfrm>
            <a:off x="3107509" y="487263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66" name="Oval 3565"/>
          <p:cNvSpPr/>
          <p:nvPr/>
        </p:nvSpPr>
        <p:spPr>
          <a:xfrm>
            <a:off x="3122750" y="490355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67" name="Oval 3566"/>
          <p:cNvSpPr/>
          <p:nvPr/>
        </p:nvSpPr>
        <p:spPr>
          <a:xfrm>
            <a:off x="4090866" y="472822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68" name="Oval 3567"/>
          <p:cNvSpPr/>
          <p:nvPr/>
        </p:nvSpPr>
        <p:spPr>
          <a:xfrm>
            <a:off x="2993209" y="484627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69" name="Oval 3568"/>
          <p:cNvSpPr/>
          <p:nvPr/>
        </p:nvSpPr>
        <p:spPr>
          <a:xfrm>
            <a:off x="3536349" y="456566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70" name="Oval 3569"/>
          <p:cNvSpPr/>
          <p:nvPr/>
        </p:nvSpPr>
        <p:spPr>
          <a:xfrm>
            <a:off x="3155368" y="534379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71" name="Oval 3570"/>
          <p:cNvSpPr/>
          <p:nvPr/>
        </p:nvSpPr>
        <p:spPr>
          <a:xfrm>
            <a:off x="2995697" y="530873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72" name="Oval 3571"/>
          <p:cNvSpPr/>
          <p:nvPr/>
        </p:nvSpPr>
        <p:spPr>
          <a:xfrm>
            <a:off x="2942532" y="4870137"/>
            <a:ext cx="45719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73" name="Oval 3572"/>
          <p:cNvSpPr/>
          <p:nvPr/>
        </p:nvSpPr>
        <p:spPr>
          <a:xfrm>
            <a:off x="3041415" y="527876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74" name="Oval 3573"/>
          <p:cNvSpPr/>
          <p:nvPr/>
        </p:nvSpPr>
        <p:spPr>
          <a:xfrm>
            <a:off x="2995697" y="524104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75" name="Oval 3574"/>
          <p:cNvSpPr/>
          <p:nvPr/>
        </p:nvSpPr>
        <p:spPr>
          <a:xfrm>
            <a:off x="2972837" y="525897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76" name="Oval 3575"/>
          <p:cNvSpPr/>
          <p:nvPr/>
        </p:nvSpPr>
        <p:spPr>
          <a:xfrm>
            <a:off x="3149689" y="480717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77" name="Oval 3576"/>
          <p:cNvSpPr/>
          <p:nvPr/>
        </p:nvSpPr>
        <p:spPr>
          <a:xfrm>
            <a:off x="2851094" y="485386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78" name="Oval 3577"/>
          <p:cNvSpPr/>
          <p:nvPr/>
        </p:nvSpPr>
        <p:spPr>
          <a:xfrm>
            <a:off x="3148097" y="51607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79" name="Oval 3578"/>
          <p:cNvSpPr/>
          <p:nvPr/>
        </p:nvSpPr>
        <p:spPr>
          <a:xfrm>
            <a:off x="2627464" y="535378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80" name="Oval 3579"/>
          <p:cNvSpPr/>
          <p:nvPr/>
        </p:nvSpPr>
        <p:spPr>
          <a:xfrm>
            <a:off x="3049212" y="491413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81" name="Oval 3580"/>
          <p:cNvSpPr/>
          <p:nvPr/>
        </p:nvSpPr>
        <p:spPr>
          <a:xfrm>
            <a:off x="3148097" y="51607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82" name="Oval 3581"/>
          <p:cNvSpPr/>
          <p:nvPr/>
        </p:nvSpPr>
        <p:spPr>
          <a:xfrm>
            <a:off x="2630113" y="484686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83" name="Oval 3582"/>
          <p:cNvSpPr/>
          <p:nvPr/>
        </p:nvSpPr>
        <p:spPr>
          <a:xfrm>
            <a:off x="2673184" y="525897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84" name="Oval 3583"/>
          <p:cNvSpPr/>
          <p:nvPr/>
        </p:nvSpPr>
        <p:spPr>
          <a:xfrm>
            <a:off x="3148097" y="51607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85" name="Oval 3584"/>
          <p:cNvSpPr/>
          <p:nvPr/>
        </p:nvSpPr>
        <p:spPr>
          <a:xfrm>
            <a:off x="2536009" y="508022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86" name="Oval 3585"/>
          <p:cNvSpPr/>
          <p:nvPr/>
        </p:nvSpPr>
        <p:spPr>
          <a:xfrm>
            <a:off x="2988078" y="528989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87" name="Oval 3586"/>
          <p:cNvSpPr/>
          <p:nvPr/>
        </p:nvSpPr>
        <p:spPr>
          <a:xfrm>
            <a:off x="2952641" y="49992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88" name="Oval 3587"/>
          <p:cNvSpPr/>
          <p:nvPr/>
        </p:nvSpPr>
        <p:spPr>
          <a:xfrm>
            <a:off x="3049211" y="489858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89" name="Oval 3588"/>
          <p:cNvSpPr/>
          <p:nvPr/>
        </p:nvSpPr>
        <p:spPr>
          <a:xfrm>
            <a:off x="3105041" y="51516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90" name="Oval 3589"/>
          <p:cNvSpPr/>
          <p:nvPr/>
        </p:nvSpPr>
        <p:spPr>
          <a:xfrm>
            <a:off x="3140478" y="503824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91" name="Oval 3590"/>
          <p:cNvSpPr/>
          <p:nvPr/>
        </p:nvSpPr>
        <p:spPr>
          <a:xfrm>
            <a:off x="2688409" y="523262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92" name="Oval 3591"/>
          <p:cNvSpPr/>
          <p:nvPr/>
        </p:nvSpPr>
        <p:spPr>
          <a:xfrm>
            <a:off x="3331449" y="452581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93" name="Oval 3592"/>
          <p:cNvSpPr/>
          <p:nvPr/>
        </p:nvSpPr>
        <p:spPr>
          <a:xfrm>
            <a:off x="2952641" y="49992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94" name="Oval 3593"/>
          <p:cNvSpPr/>
          <p:nvPr/>
        </p:nvSpPr>
        <p:spPr>
          <a:xfrm>
            <a:off x="2688409" y="523262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95" name="Oval 3594"/>
          <p:cNvSpPr/>
          <p:nvPr/>
        </p:nvSpPr>
        <p:spPr>
          <a:xfrm>
            <a:off x="3105041" y="51516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96" name="Oval 3595"/>
          <p:cNvSpPr/>
          <p:nvPr/>
        </p:nvSpPr>
        <p:spPr>
          <a:xfrm>
            <a:off x="2917730" y="508995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97" name="Oval 3596"/>
          <p:cNvSpPr/>
          <p:nvPr/>
        </p:nvSpPr>
        <p:spPr>
          <a:xfrm>
            <a:off x="3105041" y="51516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98" name="Oval 3597"/>
          <p:cNvSpPr/>
          <p:nvPr/>
        </p:nvSpPr>
        <p:spPr>
          <a:xfrm>
            <a:off x="3506041" y="452356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99" name="Oval 3598"/>
          <p:cNvSpPr/>
          <p:nvPr/>
        </p:nvSpPr>
        <p:spPr>
          <a:xfrm>
            <a:off x="3722239" y="472465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00" name="Oval 3599"/>
          <p:cNvSpPr/>
          <p:nvPr/>
        </p:nvSpPr>
        <p:spPr>
          <a:xfrm>
            <a:off x="3215620" y="455771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01" name="Oval 3600"/>
          <p:cNvSpPr/>
          <p:nvPr/>
        </p:nvSpPr>
        <p:spPr>
          <a:xfrm>
            <a:off x="3495058" y="458450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02" name="Oval 3601"/>
          <p:cNvSpPr/>
          <p:nvPr/>
        </p:nvSpPr>
        <p:spPr>
          <a:xfrm>
            <a:off x="3796672" y="463483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03" name="Oval 3602"/>
          <p:cNvSpPr/>
          <p:nvPr/>
        </p:nvSpPr>
        <p:spPr>
          <a:xfrm>
            <a:off x="4006134" y="469084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04" name="Oval 3603"/>
          <p:cNvSpPr/>
          <p:nvPr/>
        </p:nvSpPr>
        <p:spPr>
          <a:xfrm>
            <a:off x="3238479" y="459303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05" name="Oval 3604"/>
          <p:cNvSpPr/>
          <p:nvPr/>
        </p:nvSpPr>
        <p:spPr>
          <a:xfrm>
            <a:off x="2607709" y="514347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06" name="Oval 3605"/>
          <p:cNvSpPr/>
          <p:nvPr/>
        </p:nvSpPr>
        <p:spPr>
          <a:xfrm>
            <a:off x="2760109" y="529587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07" name="Oval 3606"/>
          <p:cNvSpPr/>
          <p:nvPr/>
        </p:nvSpPr>
        <p:spPr>
          <a:xfrm>
            <a:off x="2569962" y="533917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08" name="Oval 3607"/>
          <p:cNvSpPr/>
          <p:nvPr/>
        </p:nvSpPr>
        <p:spPr>
          <a:xfrm>
            <a:off x="2595142" y="527647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09" name="Oval 3608"/>
          <p:cNvSpPr/>
          <p:nvPr/>
        </p:nvSpPr>
        <p:spPr>
          <a:xfrm>
            <a:off x="2673099" y="521326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10" name="Oval 3609"/>
          <p:cNvSpPr/>
          <p:nvPr/>
        </p:nvSpPr>
        <p:spPr>
          <a:xfrm>
            <a:off x="2634113" y="523305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11" name="Oval 3610"/>
          <p:cNvSpPr/>
          <p:nvPr/>
        </p:nvSpPr>
        <p:spPr>
          <a:xfrm>
            <a:off x="2981450" y="526766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12" name="Oval 3611"/>
          <p:cNvSpPr/>
          <p:nvPr/>
        </p:nvSpPr>
        <p:spPr>
          <a:xfrm>
            <a:off x="2713679" y="525369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13" name="Oval 3612"/>
          <p:cNvSpPr/>
          <p:nvPr/>
        </p:nvSpPr>
        <p:spPr>
          <a:xfrm>
            <a:off x="2613202" y="536066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14" name="Oval 3613"/>
          <p:cNvSpPr/>
          <p:nvPr/>
        </p:nvSpPr>
        <p:spPr>
          <a:xfrm>
            <a:off x="2613201" y="534511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15" name="Oval 3614"/>
          <p:cNvSpPr/>
          <p:nvPr/>
        </p:nvSpPr>
        <p:spPr>
          <a:xfrm>
            <a:off x="2556136" y="535149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16" name="Oval 3615"/>
          <p:cNvSpPr/>
          <p:nvPr/>
        </p:nvSpPr>
        <p:spPr>
          <a:xfrm>
            <a:off x="2675056" y="506391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17" name="Oval 3616"/>
          <p:cNvSpPr/>
          <p:nvPr/>
        </p:nvSpPr>
        <p:spPr>
          <a:xfrm>
            <a:off x="2946372" y="508627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18" name="Oval 3617"/>
          <p:cNvSpPr/>
          <p:nvPr/>
        </p:nvSpPr>
        <p:spPr>
          <a:xfrm>
            <a:off x="2697916" y="505830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19" name="Oval 3618"/>
          <p:cNvSpPr/>
          <p:nvPr/>
        </p:nvSpPr>
        <p:spPr>
          <a:xfrm>
            <a:off x="3083884" y="504498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20" name="Oval 3619"/>
          <p:cNvSpPr/>
          <p:nvPr/>
        </p:nvSpPr>
        <p:spPr>
          <a:xfrm>
            <a:off x="2652196" y="505940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21" name="Oval 3620"/>
          <p:cNvSpPr/>
          <p:nvPr/>
        </p:nvSpPr>
        <p:spPr>
          <a:xfrm>
            <a:off x="3012644" y="498326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22" name="Oval 3621"/>
          <p:cNvSpPr/>
          <p:nvPr/>
        </p:nvSpPr>
        <p:spPr>
          <a:xfrm>
            <a:off x="3109064" y="498229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23" name="Oval 3622"/>
          <p:cNvSpPr/>
          <p:nvPr/>
        </p:nvSpPr>
        <p:spPr>
          <a:xfrm>
            <a:off x="2946372" y="512881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24" name="Oval 3623"/>
          <p:cNvSpPr/>
          <p:nvPr/>
        </p:nvSpPr>
        <p:spPr>
          <a:xfrm>
            <a:off x="2697916" y="520742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25" name="Oval 3624"/>
          <p:cNvSpPr/>
          <p:nvPr/>
        </p:nvSpPr>
        <p:spPr>
          <a:xfrm>
            <a:off x="2997584" y="521631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26" name="Oval 3625"/>
          <p:cNvSpPr/>
          <p:nvPr/>
        </p:nvSpPr>
        <p:spPr>
          <a:xfrm>
            <a:off x="3083884" y="508752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27" name="Oval 3626"/>
          <p:cNvSpPr/>
          <p:nvPr/>
        </p:nvSpPr>
        <p:spPr>
          <a:xfrm>
            <a:off x="3098772" y="523867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28" name="Oval 3627"/>
          <p:cNvSpPr/>
          <p:nvPr/>
        </p:nvSpPr>
        <p:spPr>
          <a:xfrm>
            <a:off x="3020444" y="521070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29" name="Oval 3628"/>
          <p:cNvSpPr/>
          <p:nvPr/>
        </p:nvSpPr>
        <p:spPr>
          <a:xfrm>
            <a:off x="2652196" y="510193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30" name="Oval 3629"/>
          <p:cNvSpPr/>
          <p:nvPr/>
        </p:nvSpPr>
        <p:spPr>
          <a:xfrm>
            <a:off x="2974724" y="521180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31" name="Oval 3630"/>
          <p:cNvSpPr/>
          <p:nvPr/>
        </p:nvSpPr>
        <p:spPr>
          <a:xfrm>
            <a:off x="3165044" y="513566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32" name="Oval 3631"/>
          <p:cNvSpPr/>
          <p:nvPr/>
        </p:nvSpPr>
        <p:spPr>
          <a:xfrm>
            <a:off x="3098772" y="528121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33" name="Oval 3632"/>
          <p:cNvSpPr/>
          <p:nvPr/>
        </p:nvSpPr>
        <p:spPr>
          <a:xfrm>
            <a:off x="2974724" y="525433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34" name="Oval 3633"/>
          <p:cNvSpPr/>
          <p:nvPr/>
        </p:nvSpPr>
        <p:spPr>
          <a:xfrm>
            <a:off x="3055881" y="523256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35" name="Oval 3634"/>
          <p:cNvSpPr/>
          <p:nvPr/>
        </p:nvSpPr>
        <p:spPr>
          <a:xfrm>
            <a:off x="2733353" y="516070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36" name="Oval 3635"/>
          <p:cNvSpPr/>
          <p:nvPr/>
        </p:nvSpPr>
        <p:spPr>
          <a:xfrm>
            <a:off x="3070058" y="505730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37" name="Oval 3636"/>
          <p:cNvSpPr/>
          <p:nvPr/>
        </p:nvSpPr>
        <p:spPr>
          <a:xfrm>
            <a:off x="3031072" y="507709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38" name="Oval 3637"/>
          <p:cNvSpPr/>
          <p:nvPr/>
        </p:nvSpPr>
        <p:spPr>
          <a:xfrm>
            <a:off x="2733353" y="516070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39" name="Oval 3638"/>
          <p:cNvSpPr/>
          <p:nvPr/>
        </p:nvSpPr>
        <p:spPr>
          <a:xfrm>
            <a:off x="3110638" y="509774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40" name="Oval 3639"/>
          <p:cNvSpPr/>
          <p:nvPr/>
        </p:nvSpPr>
        <p:spPr>
          <a:xfrm>
            <a:off x="2756212" y="506598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41" name="Oval 3640"/>
          <p:cNvSpPr/>
          <p:nvPr/>
        </p:nvSpPr>
        <p:spPr>
          <a:xfrm>
            <a:off x="2939277" y="508968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42" name="Oval 3641"/>
          <p:cNvSpPr/>
          <p:nvPr/>
        </p:nvSpPr>
        <p:spPr>
          <a:xfrm>
            <a:off x="2903481" y="488563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43" name="Oval 3642"/>
          <p:cNvSpPr/>
          <p:nvPr/>
        </p:nvSpPr>
        <p:spPr>
          <a:xfrm>
            <a:off x="2733353" y="516070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44" name="Oval 3643"/>
          <p:cNvSpPr/>
          <p:nvPr/>
        </p:nvSpPr>
        <p:spPr>
          <a:xfrm>
            <a:off x="2760111" y="505730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45" name="Oval 3644"/>
          <p:cNvSpPr/>
          <p:nvPr/>
        </p:nvSpPr>
        <p:spPr>
          <a:xfrm>
            <a:off x="3020444" y="502248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46" name="Oval 3645"/>
          <p:cNvSpPr/>
          <p:nvPr/>
        </p:nvSpPr>
        <p:spPr>
          <a:xfrm>
            <a:off x="3127124" y="506647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47" name="Oval 3646"/>
          <p:cNvSpPr/>
          <p:nvPr/>
        </p:nvSpPr>
        <p:spPr>
          <a:xfrm>
            <a:off x="3084227" y="453964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48" name="Oval 3647"/>
          <p:cNvSpPr/>
          <p:nvPr/>
        </p:nvSpPr>
        <p:spPr>
          <a:xfrm>
            <a:off x="2907030" y="514449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49" name="Oval 3648"/>
          <p:cNvSpPr/>
          <p:nvPr/>
        </p:nvSpPr>
        <p:spPr>
          <a:xfrm>
            <a:off x="2794327" y="437672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50" name="Oval 3649"/>
          <p:cNvSpPr/>
          <p:nvPr/>
        </p:nvSpPr>
        <p:spPr>
          <a:xfrm>
            <a:off x="2690297" y="515161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51" name="Oval 3650"/>
          <p:cNvSpPr/>
          <p:nvPr/>
        </p:nvSpPr>
        <p:spPr>
          <a:xfrm>
            <a:off x="3052695" y="507255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52" name="Oval 3651"/>
          <p:cNvSpPr/>
          <p:nvPr/>
        </p:nvSpPr>
        <p:spPr>
          <a:xfrm>
            <a:off x="2725734" y="503818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53" name="Oval 3652"/>
          <p:cNvSpPr/>
          <p:nvPr/>
        </p:nvSpPr>
        <p:spPr>
          <a:xfrm>
            <a:off x="3048262" y="519058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54" name="Oval 3653"/>
          <p:cNvSpPr/>
          <p:nvPr/>
        </p:nvSpPr>
        <p:spPr>
          <a:xfrm>
            <a:off x="3078740" y="521838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55" name="Oval 3654"/>
          <p:cNvSpPr/>
          <p:nvPr/>
        </p:nvSpPr>
        <p:spPr>
          <a:xfrm>
            <a:off x="3091677" y="524208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56" name="Oval 3655"/>
          <p:cNvSpPr/>
          <p:nvPr/>
        </p:nvSpPr>
        <p:spPr>
          <a:xfrm>
            <a:off x="3082639" y="520970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57" name="Oval 3656"/>
          <p:cNvSpPr/>
          <p:nvPr/>
        </p:nvSpPr>
        <p:spPr>
          <a:xfrm>
            <a:off x="3048262" y="519058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58" name="Oval 3657"/>
          <p:cNvSpPr/>
          <p:nvPr/>
        </p:nvSpPr>
        <p:spPr>
          <a:xfrm>
            <a:off x="2997584" y="521631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59" name="Oval 3658"/>
          <p:cNvSpPr/>
          <p:nvPr/>
        </p:nvSpPr>
        <p:spPr>
          <a:xfrm>
            <a:off x="2701112" y="505561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60" name="Oval 3659"/>
          <p:cNvSpPr/>
          <p:nvPr/>
        </p:nvSpPr>
        <p:spPr>
          <a:xfrm>
            <a:off x="3098772" y="523867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61" name="Oval 3660"/>
          <p:cNvSpPr/>
          <p:nvPr/>
        </p:nvSpPr>
        <p:spPr>
          <a:xfrm>
            <a:off x="3020444" y="521070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62" name="Oval 3661"/>
          <p:cNvSpPr/>
          <p:nvPr/>
        </p:nvSpPr>
        <p:spPr>
          <a:xfrm>
            <a:off x="2974724" y="521180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63" name="Oval 3662"/>
          <p:cNvSpPr/>
          <p:nvPr/>
        </p:nvSpPr>
        <p:spPr>
          <a:xfrm>
            <a:off x="3111881" y="480651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64" name="Oval 3663"/>
          <p:cNvSpPr/>
          <p:nvPr/>
        </p:nvSpPr>
        <p:spPr>
          <a:xfrm>
            <a:off x="3098772" y="528121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65" name="Oval 3664"/>
          <p:cNvSpPr/>
          <p:nvPr/>
        </p:nvSpPr>
        <p:spPr>
          <a:xfrm>
            <a:off x="3020444" y="535982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66" name="Oval 3665"/>
          <p:cNvSpPr/>
          <p:nvPr/>
        </p:nvSpPr>
        <p:spPr>
          <a:xfrm>
            <a:off x="2974724" y="525433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67" name="Oval 3666"/>
          <p:cNvSpPr/>
          <p:nvPr/>
        </p:nvSpPr>
        <p:spPr>
          <a:xfrm>
            <a:off x="3055881" y="531310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68" name="Oval 3667"/>
          <p:cNvSpPr/>
          <p:nvPr/>
        </p:nvSpPr>
        <p:spPr>
          <a:xfrm>
            <a:off x="3055881" y="531310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69" name="Oval 3668"/>
          <p:cNvSpPr/>
          <p:nvPr/>
        </p:nvSpPr>
        <p:spPr>
          <a:xfrm>
            <a:off x="3078740" y="521838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70" name="Oval 3669"/>
          <p:cNvSpPr/>
          <p:nvPr/>
        </p:nvSpPr>
        <p:spPr>
          <a:xfrm>
            <a:off x="3091677" y="524208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71" name="Oval 3670"/>
          <p:cNvSpPr/>
          <p:nvPr/>
        </p:nvSpPr>
        <p:spPr>
          <a:xfrm>
            <a:off x="3055881" y="531310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72" name="Oval 3671"/>
          <p:cNvSpPr/>
          <p:nvPr/>
        </p:nvSpPr>
        <p:spPr>
          <a:xfrm>
            <a:off x="3082639" y="520970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73" name="Oval 3672"/>
          <p:cNvSpPr/>
          <p:nvPr/>
        </p:nvSpPr>
        <p:spPr>
          <a:xfrm>
            <a:off x="2938928" y="519616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74" name="Oval 3673"/>
          <p:cNvSpPr/>
          <p:nvPr/>
        </p:nvSpPr>
        <p:spPr>
          <a:xfrm>
            <a:off x="3048262" y="519058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75" name="Oval 3674"/>
          <p:cNvSpPr/>
          <p:nvPr/>
        </p:nvSpPr>
        <p:spPr>
          <a:xfrm>
            <a:off x="2853863" y="536215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76" name="Oval 3675"/>
          <p:cNvSpPr/>
          <p:nvPr/>
        </p:nvSpPr>
        <p:spPr>
          <a:xfrm>
            <a:off x="3173260" y="459012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77" name="Oval 3676"/>
          <p:cNvSpPr/>
          <p:nvPr/>
        </p:nvSpPr>
        <p:spPr>
          <a:xfrm>
            <a:off x="2956709" y="461433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78" name="Oval 3677"/>
          <p:cNvSpPr/>
          <p:nvPr/>
        </p:nvSpPr>
        <p:spPr>
          <a:xfrm>
            <a:off x="2917723" y="463412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79" name="Oval 3678"/>
          <p:cNvSpPr/>
          <p:nvPr/>
        </p:nvSpPr>
        <p:spPr>
          <a:xfrm>
            <a:off x="2790132" y="471773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80" name="Oval 3679"/>
          <p:cNvSpPr/>
          <p:nvPr/>
        </p:nvSpPr>
        <p:spPr>
          <a:xfrm>
            <a:off x="3094932" y="466873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81" name="Oval 3680"/>
          <p:cNvSpPr/>
          <p:nvPr/>
        </p:nvSpPr>
        <p:spPr>
          <a:xfrm>
            <a:off x="2997289" y="465477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82" name="Oval 3681"/>
          <p:cNvSpPr/>
          <p:nvPr/>
        </p:nvSpPr>
        <p:spPr>
          <a:xfrm>
            <a:off x="3916845" y="463434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83" name="Oval 3682"/>
          <p:cNvSpPr/>
          <p:nvPr/>
        </p:nvSpPr>
        <p:spPr>
          <a:xfrm>
            <a:off x="2698694" y="470146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84" name="Oval 3683"/>
          <p:cNvSpPr/>
          <p:nvPr/>
        </p:nvSpPr>
        <p:spPr>
          <a:xfrm>
            <a:off x="2896812" y="476173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85" name="Oval 3684"/>
          <p:cNvSpPr/>
          <p:nvPr/>
        </p:nvSpPr>
        <p:spPr>
          <a:xfrm>
            <a:off x="3206701" y="431259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86" name="Oval 3685"/>
          <p:cNvSpPr/>
          <p:nvPr/>
        </p:nvSpPr>
        <p:spPr>
          <a:xfrm>
            <a:off x="3206701" y="458236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87" name="Oval 3686"/>
          <p:cNvSpPr/>
          <p:nvPr/>
        </p:nvSpPr>
        <p:spPr>
          <a:xfrm>
            <a:off x="2992146" y="490496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88" name="Oval 3687"/>
          <p:cNvSpPr/>
          <p:nvPr/>
        </p:nvSpPr>
        <p:spPr>
          <a:xfrm>
            <a:off x="2953160" y="492475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89" name="Oval 3688"/>
          <p:cNvSpPr/>
          <p:nvPr/>
        </p:nvSpPr>
        <p:spPr>
          <a:xfrm>
            <a:off x="3931022" y="473331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90" name="Oval 3689"/>
          <p:cNvSpPr/>
          <p:nvPr/>
        </p:nvSpPr>
        <p:spPr>
          <a:xfrm>
            <a:off x="3049212" y="456324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91" name="Oval 3690"/>
          <p:cNvSpPr/>
          <p:nvPr/>
        </p:nvSpPr>
        <p:spPr>
          <a:xfrm>
            <a:off x="3764089" y="455019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92" name="Oval 3691"/>
          <p:cNvSpPr/>
          <p:nvPr/>
        </p:nvSpPr>
        <p:spPr>
          <a:xfrm>
            <a:off x="2848428" y="491364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93" name="Oval 3692"/>
          <p:cNvSpPr/>
          <p:nvPr/>
        </p:nvSpPr>
        <p:spPr>
          <a:xfrm>
            <a:off x="2744411" y="459378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94" name="Oval 3693"/>
          <p:cNvSpPr/>
          <p:nvPr/>
        </p:nvSpPr>
        <p:spPr>
          <a:xfrm>
            <a:off x="3031493" y="493733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95" name="Oval 3694"/>
          <p:cNvSpPr/>
          <p:nvPr/>
        </p:nvSpPr>
        <p:spPr>
          <a:xfrm>
            <a:off x="2953160" y="492475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96" name="Oval 3695"/>
          <p:cNvSpPr/>
          <p:nvPr/>
        </p:nvSpPr>
        <p:spPr>
          <a:xfrm>
            <a:off x="2852327" y="490496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97" name="Oval 3696"/>
          <p:cNvSpPr/>
          <p:nvPr/>
        </p:nvSpPr>
        <p:spPr>
          <a:xfrm>
            <a:off x="3483258" y="476337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98" name="Oval 3697"/>
          <p:cNvSpPr/>
          <p:nvPr/>
        </p:nvSpPr>
        <p:spPr>
          <a:xfrm>
            <a:off x="3109109" y="476673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99" name="Oval 3698"/>
          <p:cNvSpPr/>
          <p:nvPr/>
        </p:nvSpPr>
        <p:spPr>
          <a:xfrm>
            <a:off x="3070123" y="478652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00" name="Oval 3699"/>
          <p:cNvSpPr/>
          <p:nvPr/>
        </p:nvSpPr>
        <p:spPr>
          <a:xfrm>
            <a:off x="2942532" y="4870137"/>
            <a:ext cx="45719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01" name="Oval 3700"/>
          <p:cNvSpPr/>
          <p:nvPr/>
        </p:nvSpPr>
        <p:spPr>
          <a:xfrm>
            <a:off x="3149689" y="480717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02" name="Oval 3701"/>
          <p:cNvSpPr/>
          <p:nvPr/>
        </p:nvSpPr>
        <p:spPr>
          <a:xfrm>
            <a:off x="2851094" y="485386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03" name="Oval 3702"/>
          <p:cNvSpPr/>
          <p:nvPr/>
        </p:nvSpPr>
        <p:spPr>
          <a:xfrm>
            <a:off x="3049212" y="491413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04" name="Oval 3703"/>
          <p:cNvSpPr/>
          <p:nvPr/>
        </p:nvSpPr>
        <p:spPr>
          <a:xfrm>
            <a:off x="2630113" y="484686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05" name="Oval 3704"/>
          <p:cNvSpPr/>
          <p:nvPr/>
        </p:nvSpPr>
        <p:spPr>
          <a:xfrm>
            <a:off x="2896811" y="474618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06" name="Oval 3705"/>
          <p:cNvSpPr/>
          <p:nvPr/>
        </p:nvSpPr>
        <p:spPr>
          <a:xfrm>
            <a:off x="3331449" y="442259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07" name="Oval 3706"/>
          <p:cNvSpPr/>
          <p:nvPr/>
        </p:nvSpPr>
        <p:spPr>
          <a:xfrm>
            <a:off x="2952641" y="49992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08" name="Oval 3707"/>
          <p:cNvSpPr/>
          <p:nvPr/>
        </p:nvSpPr>
        <p:spPr>
          <a:xfrm>
            <a:off x="3238479" y="454950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09" name="Oval 3708"/>
          <p:cNvSpPr/>
          <p:nvPr/>
        </p:nvSpPr>
        <p:spPr>
          <a:xfrm>
            <a:off x="3261339" y="454942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10" name="Oval 3709"/>
          <p:cNvSpPr/>
          <p:nvPr/>
        </p:nvSpPr>
        <p:spPr>
          <a:xfrm>
            <a:off x="3049211" y="489858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11" name="Oval 3710"/>
          <p:cNvSpPr/>
          <p:nvPr/>
        </p:nvSpPr>
        <p:spPr>
          <a:xfrm>
            <a:off x="3331449" y="455028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12" name="Oval 3711"/>
          <p:cNvSpPr/>
          <p:nvPr/>
        </p:nvSpPr>
        <p:spPr>
          <a:xfrm>
            <a:off x="2817950" y="488584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13" name="Oval 3712"/>
          <p:cNvSpPr/>
          <p:nvPr/>
        </p:nvSpPr>
        <p:spPr>
          <a:xfrm>
            <a:off x="3130369" y="492239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14" name="Oval 3713"/>
          <p:cNvSpPr/>
          <p:nvPr/>
        </p:nvSpPr>
        <p:spPr>
          <a:xfrm>
            <a:off x="3130369" y="485469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15" name="Oval 3714"/>
          <p:cNvSpPr/>
          <p:nvPr/>
        </p:nvSpPr>
        <p:spPr>
          <a:xfrm>
            <a:off x="3107509" y="487263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16" name="Oval 3715"/>
          <p:cNvSpPr/>
          <p:nvPr/>
        </p:nvSpPr>
        <p:spPr>
          <a:xfrm>
            <a:off x="3122750" y="490355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17" name="Oval 3716"/>
          <p:cNvSpPr/>
          <p:nvPr/>
        </p:nvSpPr>
        <p:spPr>
          <a:xfrm>
            <a:off x="4090866" y="472822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18" name="Oval 3717"/>
          <p:cNvSpPr/>
          <p:nvPr/>
        </p:nvSpPr>
        <p:spPr>
          <a:xfrm>
            <a:off x="2993209" y="484627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19" name="Oval 3718"/>
          <p:cNvSpPr/>
          <p:nvPr/>
        </p:nvSpPr>
        <p:spPr>
          <a:xfrm>
            <a:off x="3536349" y="456566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20" name="Oval 3719"/>
          <p:cNvSpPr/>
          <p:nvPr/>
        </p:nvSpPr>
        <p:spPr>
          <a:xfrm>
            <a:off x="2942532" y="4870137"/>
            <a:ext cx="45719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21" name="Oval 3720"/>
          <p:cNvSpPr/>
          <p:nvPr/>
        </p:nvSpPr>
        <p:spPr>
          <a:xfrm>
            <a:off x="3149689" y="480717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22" name="Oval 3721"/>
          <p:cNvSpPr/>
          <p:nvPr/>
        </p:nvSpPr>
        <p:spPr>
          <a:xfrm>
            <a:off x="2851094" y="485386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23" name="Oval 3722"/>
          <p:cNvSpPr/>
          <p:nvPr/>
        </p:nvSpPr>
        <p:spPr>
          <a:xfrm>
            <a:off x="3049212" y="491413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24" name="Oval 3723"/>
          <p:cNvSpPr/>
          <p:nvPr/>
        </p:nvSpPr>
        <p:spPr>
          <a:xfrm>
            <a:off x="2630113" y="484686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25" name="Oval 3724"/>
          <p:cNvSpPr/>
          <p:nvPr/>
        </p:nvSpPr>
        <p:spPr>
          <a:xfrm>
            <a:off x="2952641" y="49992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26" name="Oval 3725"/>
          <p:cNvSpPr/>
          <p:nvPr/>
        </p:nvSpPr>
        <p:spPr>
          <a:xfrm>
            <a:off x="3049211" y="489858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27" name="Oval 3726"/>
          <p:cNvSpPr/>
          <p:nvPr/>
        </p:nvSpPr>
        <p:spPr>
          <a:xfrm>
            <a:off x="3331449" y="452581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28" name="Oval 3727"/>
          <p:cNvSpPr/>
          <p:nvPr/>
        </p:nvSpPr>
        <p:spPr>
          <a:xfrm>
            <a:off x="2952641" y="49992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29" name="Oval 3728"/>
          <p:cNvSpPr/>
          <p:nvPr/>
        </p:nvSpPr>
        <p:spPr>
          <a:xfrm>
            <a:off x="3506041" y="452356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30" name="Oval 3729"/>
          <p:cNvSpPr/>
          <p:nvPr/>
        </p:nvSpPr>
        <p:spPr>
          <a:xfrm>
            <a:off x="3722239" y="472465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31" name="Oval 3730"/>
          <p:cNvSpPr/>
          <p:nvPr/>
        </p:nvSpPr>
        <p:spPr>
          <a:xfrm>
            <a:off x="3215620" y="455771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32" name="Oval 3731"/>
          <p:cNvSpPr/>
          <p:nvPr/>
        </p:nvSpPr>
        <p:spPr>
          <a:xfrm>
            <a:off x="3495058" y="458450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33" name="Oval 3732"/>
          <p:cNvSpPr/>
          <p:nvPr/>
        </p:nvSpPr>
        <p:spPr>
          <a:xfrm>
            <a:off x="3796672" y="463483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34" name="Oval 3733"/>
          <p:cNvSpPr/>
          <p:nvPr/>
        </p:nvSpPr>
        <p:spPr>
          <a:xfrm>
            <a:off x="4006134" y="469084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35" name="Oval 3734"/>
          <p:cNvSpPr/>
          <p:nvPr/>
        </p:nvSpPr>
        <p:spPr>
          <a:xfrm>
            <a:off x="3238479" y="459303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36" name="Oval 3735"/>
          <p:cNvSpPr/>
          <p:nvPr/>
        </p:nvSpPr>
        <p:spPr>
          <a:xfrm>
            <a:off x="3012644" y="498326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37" name="Oval 3736"/>
          <p:cNvSpPr/>
          <p:nvPr/>
        </p:nvSpPr>
        <p:spPr>
          <a:xfrm>
            <a:off x="3109064" y="498229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38" name="Oval 3737"/>
          <p:cNvSpPr/>
          <p:nvPr/>
        </p:nvSpPr>
        <p:spPr>
          <a:xfrm>
            <a:off x="2903481" y="488563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39" name="Oval 3738"/>
          <p:cNvSpPr/>
          <p:nvPr/>
        </p:nvSpPr>
        <p:spPr>
          <a:xfrm>
            <a:off x="3084227" y="453964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40" name="Oval 3739"/>
          <p:cNvSpPr/>
          <p:nvPr/>
        </p:nvSpPr>
        <p:spPr>
          <a:xfrm>
            <a:off x="2794327" y="437672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41" name="Oval 3740"/>
          <p:cNvSpPr/>
          <p:nvPr/>
        </p:nvSpPr>
        <p:spPr>
          <a:xfrm>
            <a:off x="3111881" y="480651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42" name="Oval 3741"/>
          <p:cNvSpPr/>
          <p:nvPr/>
        </p:nvSpPr>
        <p:spPr>
          <a:xfrm>
            <a:off x="3017303" y="474252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43" name="Oval 3742"/>
          <p:cNvSpPr/>
          <p:nvPr/>
        </p:nvSpPr>
        <p:spPr>
          <a:xfrm>
            <a:off x="3109109" y="476673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44" name="Oval 3743"/>
          <p:cNvSpPr/>
          <p:nvPr/>
        </p:nvSpPr>
        <p:spPr>
          <a:xfrm>
            <a:off x="3070123" y="478652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45" name="Oval 3744"/>
          <p:cNvSpPr/>
          <p:nvPr/>
        </p:nvSpPr>
        <p:spPr>
          <a:xfrm>
            <a:off x="2942532" y="4870137"/>
            <a:ext cx="45719" cy="45719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46" name="Oval 3745"/>
          <p:cNvSpPr/>
          <p:nvPr/>
        </p:nvSpPr>
        <p:spPr>
          <a:xfrm>
            <a:off x="2938975" y="482113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47" name="Oval 3746"/>
          <p:cNvSpPr/>
          <p:nvPr/>
        </p:nvSpPr>
        <p:spPr>
          <a:xfrm>
            <a:off x="3149689" y="480717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48" name="Oval 3747"/>
          <p:cNvSpPr/>
          <p:nvPr/>
        </p:nvSpPr>
        <p:spPr>
          <a:xfrm>
            <a:off x="4069245" y="478674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49" name="Oval 3748"/>
          <p:cNvSpPr/>
          <p:nvPr/>
        </p:nvSpPr>
        <p:spPr>
          <a:xfrm>
            <a:off x="2851094" y="485386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50" name="Oval 3749"/>
          <p:cNvSpPr/>
          <p:nvPr/>
        </p:nvSpPr>
        <p:spPr>
          <a:xfrm>
            <a:off x="3049212" y="491413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51" name="Oval 3750"/>
          <p:cNvSpPr/>
          <p:nvPr/>
        </p:nvSpPr>
        <p:spPr>
          <a:xfrm>
            <a:off x="3210239" y="449689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52" name="Oval 3751"/>
          <p:cNvSpPr/>
          <p:nvPr/>
        </p:nvSpPr>
        <p:spPr>
          <a:xfrm>
            <a:off x="3210239" y="476666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53" name="Oval 3752"/>
          <p:cNvSpPr/>
          <p:nvPr/>
        </p:nvSpPr>
        <p:spPr>
          <a:xfrm>
            <a:off x="4083422" y="488571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54" name="Oval 3753"/>
          <p:cNvSpPr/>
          <p:nvPr/>
        </p:nvSpPr>
        <p:spPr>
          <a:xfrm>
            <a:off x="2893255" y="471564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55" name="Oval 3754"/>
          <p:cNvSpPr/>
          <p:nvPr/>
        </p:nvSpPr>
        <p:spPr>
          <a:xfrm>
            <a:off x="3916489" y="470259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56" name="Oval 3755"/>
          <p:cNvSpPr/>
          <p:nvPr/>
        </p:nvSpPr>
        <p:spPr>
          <a:xfrm>
            <a:off x="2896811" y="474618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57" name="Oval 3756"/>
          <p:cNvSpPr/>
          <p:nvPr/>
        </p:nvSpPr>
        <p:spPr>
          <a:xfrm>
            <a:off x="3210239" y="460663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58" name="Oval 3757"/>
          <p:cNvSpPr/>
          <p:nvPr/>
        </p:nvSpPr>
        <p:spPr>
          <a:xfrm>
            <a:off x="2953152" y="491913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59" name="Oval 3758"/>
          <p:cNvSpPr/>
          <p:nvPr/>
        </p:nvSpPr>
        <p:spPr>
          <a:xfrm>
            <a:off x="2914166" y="493892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60" name="Oval 3759"/>
          <p:cNvSpPr/>
          <p:nvPr/>
        </p:nvSpPr>
        <p:spPr>
          <a:xfrm>
            <a:off x="3302089" y="495957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61" name="Oval 3760"/>
          <p:cNvSpPr/>
          <p:nvPr/>
        </p:nvSpPr>
        <p:spPr>
          <a:xfrm>
            <a:off x="2782513" y="499926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62" name="Oval 3761"/>
          <p:cNvSpPr/>
          <p:nvPr/>
        </p:nvSpPr>
        <p:spPr>
          <a:xfrm>
            <a:off x="3049211" y="489858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63" name="Oval 3762"/>
          <p:cNvSpPr/>
          <p:nvPr/>
        </p:nvSpPr>
        <p:spPr>
          <a:xfrm>
            <a:off x="3334987" y="460689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64" name="Oval 3763"/>
          <p:cNvSpPr/>
          <p:nvPr/>
        </p:nvSpPr>
        <p:spPr>
          <a:xfrm>
            <a:off x="3390879" y="470190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65" name="Oval 3764"/>
          <p:cNvSpPr/>
          <p:nvPr/>
        </p:nvSpPr>
        <p:spPr>
          <a:xfrm>
            <a:off x="3413739" y="470182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66" name="Oval 3765"/>
          <p:cNvSpPr/>
          <p:nvPr/>
        </p:nvSpPr>
        <p:spPr>
          <a:xfrm>
            <a:off x="3334987" y="473458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67" name="Oval 3766"/>
          <p:cNvSpPr/>
          <p:nvPr/>
        </p:nvSpPr>
        <p:spPr>
          <a:xfrm>
            <a:off x="4338963" y="475303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68" name="Oval 3767"/>
          <p:cNvSpPr/>
          <p:nvPr/>
        </p:nvSpPr>
        <p:spPr>
          <a:xfrm>
            <a:off x="3145609" y="499867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69" name="Oval 3768"/>
          <p:cNvSpPr/>
          <p:nvPr/>
        </p:nvSpPr>
        <p:spPr>
          <a:xfrm>
            <a:off x="3741914" y="481376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70" name="Oval 3769"/>
          <p:cNvSpPr/>
          <p:nvPr/>
        </p:nvSpPr>
        <p:spPr>
          <a:xfrm>
            <a:off x="3302089" y="495957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71" name="Oval 3770"/>
          <p:cNvSpPr/>
          <p:nvPr/>
        </p:nvSpPr>
        <p:spPr>
          <a:xfrm>
            <a:off x="2782513" y="499926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72" name="Oval 3771"/>
          <p:cNvSpPr/>
          <p:nvPr/>
        </p:nvSpPr>
        <p:spPr>
          <a:xfrm>
            <a:off x="3334987" y="471011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73" name="Oval 3772"/>
          <p:cNvSpPr/>
          <p:nvPr/>
        </p:nvSpPr>
        <p:spPr>
          <a:xfrm>
            <a:off x="3711606" y="477166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74" name="Oval 3773"/>
          <p:cNvSpPr/>
          <p:nvPr/>
        </p:nvSpPr>
        <p:spPr>
          <a:xfrm>
            <a:off x="3874639" y="487705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75" name="Oval 3774"/>
          <p:cNvSpPr/>
          <p:nvPr/>
        </p:nvSpPr>
        <p:spPr>
          <a:xfrm>
            <a:off x="3368020" y="471011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76" name="Oval 3775"/>
          <p:cNvSpPr/>
          <p:nvPr/>
        </p:nvSpPr>
        <p:spPr>
          <a:xfrm>
            <a:off x="3700623" y="483260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77" name="Oval 3776"/>
          <p:cNvSpPr/>
          <p:nvPr/>
        </p:nvSpPr>
        <p:spPr>
          <a:xfrm>
            <a:off x="3949072" y="478723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78" name="Oval 3777"/>
          <p:cNvSpPr/>
          <p:nvPr/>
        </p:nvSpPr>
        <p:spPr>
          <a:xfrm>
            <a:off x="4254231" y="471564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79" name="Oval 3778"/>
          <p:cNvSpPr/>
          <p:nvPr/>
        </p:nvSpPr>
        <p:spPr>
          <a:xfrm>
            <a:off x="3390879" y="474543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80" name="Oval 3779"/>
          <p:cNvSpPr/>
          <p:nvPr/>
        </p:nvSpPr>
        <p:spPr>
          <a:xfrm>
            <a:off x="3236627" y="46920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81" name="Oval 3780"/>
          <p:cNvSpPr/>
          <p:nvPr/>
        </p:nvSpPr>
        <p:spPr>
          <a:xfrm>
            <a:off x="2946727" y="452912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82" name="Oval 3781"/>
          <p:cNvSpPr/>
          <p:nvPr/>
        </p:nvSpPr>
        <p:spPr>
          <a:xfrm>
            <a:off x="3264281" y="495891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83" name="Oval 3782"/>
          <p:cNvSpPr/>
          <p:nvPr/>
        </p:nvSpPr>
        <p:spPr>
          <a:xfrm>
            <a:off x="3017303" y="474252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84" name="Oval 3783"/>
          <p:cNvSpPr/>
          <p:nvPr/>
        </p:nvSpPr>
        <p:spPr>
          <a:xfrm>
            <a:off x="3109109" y="476673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85" name="Oval 3784"/>
          <p:cNvSpPr/>
          <p:nvPr/>
        </p:nvSpPr>
        <p:spPr>
          <a:xfrm>
            <a:off x="3070123" y="478652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86" name="Oval 3785"/>
          <p:cNvSpPr/>
          <p:nvPr/>
        </p:nvSpPr>
        <p:spPr>
          <a:xfrm>
            <a:off x="2942532" y="487013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87" name="Oval 3786"/>
          <p:cNvSpPr/>
          <p:nvPr/>
        </p:nvSpPr>
        <p:spPr>
          <a:xfrm>
            <a:off x="2938975" y="482113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88" name="Oval 3787"/>
          <p:cNvSpPr/>
          <p:nvPr/>
        </p:nvSpPr>
        <p:spPr>
          <a:xfrm>
            <a:off x="3149689" y="480717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89" name="Oval 3788"/>
          <p:cNvSpPr/>
          <p:nvPr/>
        </p:nvSpPr>
        <p:spPr>
          <a:xfrm>
            <a:off x="4069245" y="478674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90" name="Oval 3789"/>
          <p:cNvSpPr/>
          <p:nvPr/>
        </p:nvSpPr>
        <p:spPr>
          <a:xfrm>
            <a:off x="2851094" y="485386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91" name="Oval 3790"/>
          <p:cNvSpPr/>
          <p:nvPr/>
        </p:nvSpPr>
        <p:spPr>
          <a:xfrm>
            <a:off x="3049212" y="491413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92" name="Oval 3791"/>
          <p:cNvSpPr/>
          <p:nvPr/>
        </p:nvSpPr>
        <p:spPr>
          <a:xfrm>
            <a:off x="3210239" y="449689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93" name="Oval 3792"/>
          <p:cNvSpPr/>
          <p:nvPr/>
        </p:nvSpPr>
        <p:spPr>
          <a:xfrm>
            <a:off x="3210239" y="476666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94" name="Oval 3793"/>
          <p:cNvSpPr/>
          <p:nvPr/>
        </p:nvSpPr>
        <p:spPr>
          <a:xfrm>
            <a:off x="3144546" y="505736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95" name="Oval 3794"/>
          <p:cNvSpPr/>
          <p:nvPr/>
        </p:nvSpPr>
        <p:spPr>
          <a:xfrm>
            <a:off x="3105560" y="507715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96" name="Oval 3795"/>
          <p:cNvSpPr/>
          <p:nvPr/>
        </p:nvSpPr>
        <p:spPr>
          <a:xfrm>
            <a:off x="4083422" y="488571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97" name="Oval 3796"/>
          <p:cNvSpPr/>
          <p:nvPr/>
        </p:nvSpPr>
        <p:spPr>
          <a:xfrm>
            <a:off x="2893255" y="471564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98" name="Oval 3797"/>
          <p:cNvSpPr/>
          <p:nvPr/>
        </p:nvSpPr>
        <p:spPr>
          <a:xfrm>
            <a:off x="3916489" y="470259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799" name="Oval 3798"/>
          <p:cNvSpPr/>
          <p:nvPr/>
        </p:nvSpPr>
        <p:spPr>
          <a:xfrm>
            <a:off x="3000828" y="50660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00" name="Oval 3799"/>
          <p:cNvSpPr/>
          <p:nvPr/>
        </p:nvSpPr>
        <p:spPr>
          <a:xfrm>
            <a:off x="2896811" y="474618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01" name="Oval 3800"/>
          <p:cNvSpPr/>
          <p:nvPr/>
        </p:nvSpPr>
        <p:spPr>
          <a:xfrm>
            <a:off x="3183893" y="508973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02" name="Oval 3801"/>
          <p:cNvSpPr/>
          <p:nvPr/>
        </p:nvSpPr>
        <p:spPr>
          <a:xfrm>
            <a:off x="3105560" y="507715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03" name="Oval 3802"/>
          <p:cNvSpPr/>
          <p:nvPr/>
        </p:nvSpPr>
        <p:spPr>
          <a:xfrm>
            <a:off x="3004727" y="505736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04" name="Oval 3803"/>
          <p:cNvSpPr/>
          <p:nvPr/>
        </p:nvSpPr>
        <p:spPr>
          <a:xfrm>
            <a:off x="3210239" y="460663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05" name="Oval 3804"/>
          <p:cNvSpPr/>
          <p:nvPr/>
        </p:nvSpPr>
        <p:spPr>
          <a:xfrm>
            <a:off x="2953152" y="491913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06" name="Oval 3805"/>
          <p:cNvSpPr/>
          <p:nvPr/>
        </p:nvSpPr>
        <p:spPr>
          <a:xfrm>
            <a:off x="2914166" y="493892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07" name="Oval 3806"/>
          <p:cNvSpPr/>
          <p:nvPr/>
        </p:nvSpPr>
        <p:spPr>
          <a:xfrm>
            <a:off x="3094932" y="502253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08" name="Oval 3807"/>
          <p:cNvSpPr/>
          <p:nvPr/>
        </p:nvSpPr>
        <p:spPr>
          <a:xfrm>
            <a:off x="3302089" y="495957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09" name="Oval 3808"/>
          <p:cNvSpPr/>
          <p:nvPr/>
        </p:nvSpPr>
        <p:spPr>
          <a:xfrm>
            <a:off x="3003494" y="50062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10" name="Oval 3809"/>
          <p:cNvSpPr/>
          <p:nvPr/>
        </p:nvSpPr>
        <p:spPr>
          <a:xfrm>
            <a:off x="3201612" y="506653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11" name="Oval 3810"/>
          <p:cNvSpPr/>
          <p:nvPr/>
        </p:nvSpPr>
        <p:spPr>
          <a:xfrm>
            <a:off x="2782513" y="499926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12" name="Oval 3811"/>
          <p:cNvSpPr/>
          <p:nvPr/>
        </p:nvSpPr>
        <p:spPr>
          <a:xfrm>
            <a:off x="3049211" y="489858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13" name="Oval 3812"/>
          <p:cNvSpPr/>
          <p:nvPr/>
        </p:nvSpPr>
        <p:spPr>
          <a:xfrm>
            <a:off x="3334987" y="460689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14" name="Oval 3813"/>
          <p:cNvSpPr/>
          <p:nvPr/>
        </p:nvSpPr>
        <p:spPr>
          <a:xfrm>
            <a:off x="3105041" y="51516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15" name="Oval 3814"/>
          <p:cNvSpPr/>
          <p:nvPr/>
        </p:nvSpPr>
        <p:spPr>
          <a:xfrm>
            <a:off x="3390879" y="470190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16" name="Oval 3815"/>
          <p:cNvSpPr/>
          <p:nvPr/>
        </p:nvSpPr>
        <p:spPr>
          <a:xfrm>
            <a:off x="3413739" y="470182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17" name="Oval 3816"/>
          <p:cNvSpPr/>
          <p:nvPr/>
        </p:nvSpPr>
        <p:spPr>
          <a:xfrm>
            <a:off x="3201611" y="505098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18" name="Oval 3817"/>
          <p:cNvSpPr/>
          <p:nvPr/>
        </p:nvSpPr>
        <p:spPr>
          <a:xfrm>
            <a:off x="3334987" y="473458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19" name="Oval 3818"/>
          <p:cNvSpPr/>
          <p:nvPr/>
        </p:nvSpPr>
        <p:spPr>
          <a:xfrm>
            <a:off x="2970350" y="503824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20" name="Oval 3819"/>
          <p:cNvSpPr/>
          <p:nvPr/>
        </p:nvSpPr>
        <p:spPr>
          <a:xfrm>
            <a:off x="3282769" y="507479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21" name="Oval 3820"/>
          <p:cNvSpPr/>
          <p:nvPr/>
        </p:nvSpPr>
        <p:spPr>
          <a:xfrm>
            <a:off x="3282769" y="500709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22" name="Oval 3821"/>
          <p:cNvSpPr/>
          <p:nvPr/>
        </p:nvSpPr>
        <p:spPr>
          <a:xfrm>
            <a:off x="3259909" y="502503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23" name="Oval 3822"/>
          <p:cNvSpPr/>
          <p:nvPr/>
        </p:nvSpPr>
        <p:spPr>
          <a:xfrm>
            <a:off x="3275150" y="505595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24" name="Oval 3823"/>
          <p:cNvSpPr/>
          <p:nvPr/>
        </p:nvSpPr>
        <p:spPr>
          <a:xfrm>
            <a:off x="4338963" y="475303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25" name="Oval 3824"/>
          <p:cNvSpPr/>
          <p:nvPr/>
        </p:nvSpPr>
        <p:spPr>
          <a:xfrm>
            <a:off x="3145609" y="499867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26" name="Oval 3825"/>
          <p:cNvSpPr/>
          <p:nvPr/>
        </p:nvSpPr>
        <p:spPr>
          <a:xfrm>
            <a:off x="3741914" y="481376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27" name="Oval 3826"/>
          <p:cNvSpPr/>
          <p:nvPr/>
        </p:nvSpPr>
        <p:spPr>
          <a:xfrm>
            <a:off x="3094932" y="502253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28" name="Oval 3827"/>
          <p:cNvSpPr/>
          <p:nvPr/>
        </p:nvSpPr>
        <p:spPr>
          <a:xfrm>
            <a:off x="3302089" y="495957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29" name="Oval 3828"/>
          <p:cNvSpPr/>
          <p:nvPr/>
        </p:nvSpPr>
        <p:spPr>
          <a:xfrm>
            <a:off x="3003494" y="50062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30" name="Oval 3829"/>
          <p:cNvSpPr/>
          <p:nvPr/>
        </p:nvSpPr>
        <p:spPr>
          <a:xfrm>
            <a:off x="3201612" y="506653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31" name="Oval 3830"/>
          <p:cNvSpPr/>
          <p:nvPr/>
        </p:nvSpPr>
        <p:spPr>
          <a:xfrm>
            <a:off x="2782513" y="499926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32" name="Oval 3831"/>
          <p:cNvSpPr/>
          <p:nvPr/>
        </p:nvSpPr>
        <p:spPr>
          <a:xfrm>
            <a:off x="3105041" y="51516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33" name="Oval 3832"/>
          <p:cNvSpPr/>
          <p:nvPr/>
        </p:nvSpPr>
        <p:spPr>
          <a:xfrm>
            <a:off x="3201611" y="505098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34" name="Oval 3833"/>
          <p:cNvSpPr/>
          <p:nvPr/>
        </p:nvSpPr>
        <p:spPr>
          <a:xfrm>
            <a:off x="3334987" y="471011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35" name="Oval 3834"/>
          <p:cNvSpPr/>
          <p:nvPr/>
        </p:nvSpPr>
        <p:spPr>
          <a:xfrm>
            <a:off x="3105041" y="51516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36" name="Oval 3835"/>
          <p:cNvSpPr/>
          <p:nvPr/>
        </p:nvSpPr>
        <p:spPr>
          <a:xfrm>
            <a:off x="3711606" y="477166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37" name="Oval 3836"/>
          <p:cNvSpPr/>
          <p:nvPr/>
        </p:nvSpPr>
        <p:spPr>
          <a:xfrm>
            <a:off x="3874639" y="487705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38" name="Oval 3837"/>
          <p:cNvSpPr/>
          <p:nvPr/>
        </p:nvSpPr>
        <p:spPr>
          <a:xfrm>
            <a:off x="3368020" y="471011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39" name="Oval 3838"/>
          <p:cNvSpPr/>
          <p:nvPr/>
        </p:nvSpPr>
        <p:spPr>
          <a:xfrm>
            <a:off x="3700623" y="483260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40" name="Oval 3839"/>
          <p:cNvSpPr/>
          <p:nvPr/>
        </p:nvSpPr>
        <p:spPr>
          <a:xfrm>
            <a:off x="3949072" y="478723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41" name="Oval 3840"/>
          <p:cNvSpPr/>
          <p:nvPr/>
        </p:nvSpPr>
        <p:spPr>
          <a:xfrm>
            <a:off x="4254231" y="471564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42" name="Oval 3841"/>
          <p:cNvSpPr/>
          <p:nvPr/>
        </p:nvSpPr>
        <p:spPr>
          <a:xfrm>
            <a:off x="3390879" y="474543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43" name="Oval 3842"/>
          <p:cNvSpPr/>
          <p:nvPr/>
        </p:nvSpPr>
        <p:spPr>
          <a:xfrm>
            <a:off x="3165044" y="513566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44" name="Oval 3843"/>
          <p:cNvSpPr/>
          <p:nvPr/>
        </p:nvSpPr>
        <p:spPr>
          <a:xfrm>
            <a:off x="3261464" y="513469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45" name="Oval 3844"/>
          <p:cNvSpPr/>
          <p:nvPr/>
        </p:nvSpPr>
        <p:spPr>
          <a:xfrm>
            <a:off x="3055881" y="503803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46" name="Oval 3845"/>
          <p:cNvSpPr/>
          <p:nvPr/>
        </p:nvSpPr>
        <p:spPr>
          <a:xfrm>
            <a:off x="3236627" y="46920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47" name="Oval 3846"/>
          <p:cNvSpPr/>
          <p:nvPr/>
        </p:nvSpPr>
        <p:spPr>
          <a:xfrm>
            <a:off x="2946727" y="452912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48" name="Oval 3847"/>
          <p:cNvSpPr/>
          <p:nvPr/>
        </p:nvSpPr>
        <p:spPr>
          <a:xfrm>
            <a:off x="3264281" y="495891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49" name="Oval 3848"/>
          <p:cNvSpPr/>
          <p:nvPr/>
        </p:nvSpPr>
        <p:spPr>
          <a:xfrm>
            <a:off x="3169703" y="489492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50" name="Oval 3849"/>
          <p:cNvSpPr/>
          <p:nvPr/>
        </p:nvSpPr>
        <p:spPr>
          <a:xfrm>
            <a:off x="2953152" y="491913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51" name="Oval 3850"/>
          <p:cNvSpPr/>
          <p:nvPr/>
        </p:nvSpPr>
        <p:spPr>
          <a:xfrm>
            <a:off x="2914166" y="493892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52" name="Oval 3851"/>
          <p:cNvSpPr/>
          <p:nvPr/>
        </p:nvSpPr>
        <p:spPr>
          <a:xfrm>
            <a:off x="3094932" y="502253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53" name="Oval 3852"/>
          <p:cNvSpPr/>
          <p:nvPr/>
        </p:nvSpPr>
        <p:spPr>
          <a:xfrm>
            <a:off x="3250870" y="500543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54" name="Oval 3853"/>
          <p:cNvSpPr/>
          <p:nvPr/>
        </p:nvSpPr>
        <p:spPr>
          <a:xfrm>
            <a:off x="3302089" y="495957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55" name="Oval 3854"/>
          <p:cNvSpPr/>
          <p:nvPr/>
        </p:nvSpPr>
        <p:spPr>
          <a:xfrm>
            <a:off x="4317342" y="481154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56" name="Oval 3855"/>
          <p:cNvSpPr/>
          <p:nvPr/>
        </p:nvSpPr>
        <p:spPr>
          <a:xfrm>
            <a:off x="3003494" y="50062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57" name="Oval 3856"/>
          <p:cNvSpPr/>
          <p:nvPr/>
        </p:nvSpPr>
        <p:spPr>
          <a:xfrm>
            <a:off x="3201612" y="506653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58" name="Oval 3857"/>
          <p:cNvSpPr/>
          <p:nvPr/>
        </p:nvSpPr>
        <p:spPr>
          <a:xfrm>
            <a:off x="3362639" y="464929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59" name="Oval 3858"/>
          <p:cNvSpPr/>
          <p:nvPr/>
        </p:nvSpPr>
        <p:spPr>
          <a:xfrm>
            <a:off x="3362639" y="491906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60" name="Oval 3859"/>
          <p:cNvSpPr/>
          <p:nvPr/>
        </p:nvSpPr>
        <p:spPr>
          <a:xfrm>
            <a:off x="4331519" y="491051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61" name="Oval 3860"/>
          <p:cNvSpPr/>
          <p:nvPr/>
        </p:nvSpPr>
        <p:spPr>
          <a:xfrm>
            <a:off x="3045655" y="486804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62" name="Oval 3861"/>
          <p:cNvSpPr/>
          <p:nvPr/>
        </p:nvSpPr>
        <p:spPr>
          <a:xfrm>
            <a:off x="4068889" y="485499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63" name="Oval 3862"/>
          <p:cNvSpPr/>
          <p:nvPr/>
        </p:nvSpPr>
        <p:spPr>
          <a:xfrm>
            <a:off x="3049211" y="489858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64" name="Oval 3863"/>
          <p:cNvSpPr/>
          <p:nvPr/>
        </p:nvSpPr>
        <p:spPr>
          <a:xfrm>
            <a:off x="3362639" y="475903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65" name="Oval 3864"/>
          <p:cNvSpPr/>
          <p:nvPr/>
        </p:nvSpPr>
        <p:spPr>
          <a:xfrm>
            <a:off x="3413909" y="507153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66" name="Oval 3865"/>
          <p:cNvSpPr/>
          <p:nvPr/>
        </p:nvSpPr>
        <p:spPr>
          <a:xfrm>
            <a:off x="3374923" y="509132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67" name="Oval 3866"/>
          <p:cNvSpPr/>
          <p:nvPr/>
        </p:nvSpPr>
        <p:spPr>
          <a:xfrm>
            <a:off x="3454489" y="511197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68" name="Oval 3867"/>
          <p:cNvSpPr/>
          <p:nvPr/>
        </p:nvSpPr>
        <p:spPr>
          <a:xfrm>
            <a:off x="2934913" y="51516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69" name="Oval 3868"/>
          <p:cNvSpPr/>
          <p:nvPr/>
        </p:nvSpPr>
        <p:spPr>
          <a:xfrm>
            <a:off x="3201611" y="505098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70" name="Oval 3869"/>
          <p:cNvSpPr/>
          <p:nvPr/>
        </p:nvSpPr>
        <p:spPr>
          <a:xfrm>
            <a:off x="3487387" y="475929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71" name="Oval 3870"/>
          <p:cNvSpPr/>
          <p:nvPr/>
        </p:nvSpPr>
        <p:spPr>
          <a:xfrm>
            <a:off x="3543279" y="485430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72" name="Oval 3871"/>
          <p:cNvSpPr/>
          <p:nvPr/>
        </p:nvSpPr>
        <p:spPr>
          <a:xfrm>
            <a:off x="3566139" y="485422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73" name="Oval 3872"/>
          <p:cNvSpPr/>
          <p:nvPr/>
        </p:nvSpPr>
        <p:spPr>
          <a:xfrm>
            <a:off x="3487387" y="488698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74" name="Oval 3873"/>
          <p:cNvSpPr/>
          <p:nvPr/>
        </p:nvSpPr>
        <p:spPr>
          <a:xfrm>
            <a:off x="3725787" y="503302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75" name="Oval 3874"/>
          <p:cNvSpPr/>
          <p:nvPr/>
        </p:nvSpPr>
        <p:spPr>
          <a:xfrm>
            <a:off x="3298009" y="515107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76" name="Oval 3875"/>
          <p:cNvSpPr/>
          <p:nvPr/>
        </p:nvSpPr>
        <p:spPr>
          <a:xfrm>
            <a:off x="3894314" y="496616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77" name="Oval 3876"/>
          <p:cNvSpPr/>
          <p:nvPr/>
        </p:nvSpPr>
        <p:spPr>
          <a:xfrm>
            <a:off x="3454489" y="511197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78" name="Oval 3877"/>
          <p:cNvSpPr/>
          <p:nvPr/>
        </p:nvSpPr>
        <p:spPr>
          <a:xfrm>
            <a:off x="2934913" y="51516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79" name="Oval 3878"/>
          <p:cNvSpPr/>
          <p:nvPr/>
        </p:nvSpPr>
        <p:spPr>
          <a:xfrm>
            <a:off x="3487387" y="486251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80" name="Oval 3879"/>
          <p:cNvSpPr/>
          <p:nvPr/>
        </p:nvSpPr>
        <p:spPr>
          <a:xfrm>
            <a:off x="3864006" y="492406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81" name="Oval 3880"/>
          <p:cNvSpPr/>
          <p:nvPr/>
        </p:nvSpPr>
        <p:spPr>
          <a:xfrm>
            <a:off x="4027039" y="502945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82" name="Oval 3881"/>
          <p:cNvSpPr/>
          <p:nvPr/>
        </p:nvSpPr>
        <p:spPr>
          <a:xfrm>
            <a:off x="3520420" y="486251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83" name="Oval 3882"/>
          <p:cNvSpPr/>
          <p:nvPr/>
        </p:nvSpPr>
        <p:spPr>
          <a:xfrm>
            <a:off x="3853023" y="498500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84" name="Oval 3883"/>
          <p:cNvSpPr/>
          <p:nvPr/>
        </p:nvSpPr>
        <p:spPr>
          <a:xfrm>
            <a:off x="4101472" y="493963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85" name="Oval 3884"/>
          <p:cNvSpPr/>
          <p:nvPr/>
        </p:nvSpPr>
        <p:spPr>
          <a:xfrm>
            <a:off x="4406631" y="486804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86" name="Oval 3885"/>
          <p:cNvSpPr/>
          <p:nvPr/>
        </p:nvSpPr>
        <p:spPr>
          <a:xfrm>
            <a:off x="3543279" y="489783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87" name="Oval 3886"/>
          <p:cNvSpPr/>
          <p:nvPr/>
        </p:nvSpPr>
        <p:spPr>
          <a:xfrm>
            <a:off x="3240165" y="487634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88" name="Oval 3887"/>
          <p:cNvSpPr/>
          <p:nvPr/>
        </p:nvSpPr>
        <p:spPr>
          <a:xfrm>
            <a:off x="3099127" y="468152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89" name="Oval 3888"/>
          <p:cNvSpPr/>
          <p:nvPr/>
        </p:nvSpPr>
        <p:spPr>
          <a:xfrm>
            <a:off x="3416681" y="511131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90" name="Oval 3889"/>
          <p:cNvSpPr/>
          <p:nvPr/>
        </p:nvSpPr>
        <p:spPr>
          <a:xfrm>
            <a:off x="3169703" y="489492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91" name="Oval 3890"/>
          <p:cNvSpPr/>
          <p:nvPr/>
        </p:nvSpPr>
        <p:spPr>
          <a:xfrm>
            <a:off x="2953152" y="491913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92" name="Oval 3891"/>
          <p:cNvSpPr/>
          <p:nvPr/>
        </p:nvSpPr>
        <p:spPr>
          <a:xfrm>
            <a:off x="2914166" y="493892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93" name="Oval 3892"/>
          <p:cNvSpPr/>
          <p:nvPr/>
        </p:nvSpPr>
        <p:spPr>
          <a:xfrm>
            <a:off x="3094932" y="502253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94" name="Oval 3893"/>
          <p:cNvSpPr/>
          <p:nvPr/>
        </p:nvSpPr>
        <p:spPr>
          <a:xfrm>
            <a:off x="3250870" y="500543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95" name="Oval 3894"/>
          <p:cNvSpPr/>
          <p:nvPr/>
        </p:nvSpPr>
        <p:spPr>
          <a:xfrm>
            <a:off x="3302089" y="495957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96" name="Oval 3895"/>
          <p:cNvSpPr/>
          <p:nvPr/>
        </p:nvSpPr>
        <p:spPr>
          <a:xfrm>
            <a:off x="4317342" y="481154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97" name="Oval 3896"/>
          <p:cNvSpPr/>
          <p:nvPr/>
        </p:nvSpPr>
        <p:spPr>
          <a:xfrm>
            <a:off x="3003494" y="50062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98" name="Oval 3897"/>
          <p:cNvSpPr/>
          <p:nvPr/>
        </p:nvSpPr>
        <p:spPr>
          <a:xfrm>
            <a:off x="3201612" y="506653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99" name="Oval 3898"/>
          <p:cNvSpPr/>
          <p:nvPr/>
        </p:nvSpPr>
        <p:spPr>
          <a:xfrm>
            <a:off x="3362639" y="464929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00" name="Oval 3899"/>
          <p:cNvSpPr/>
          <p:nvPr/>
        </p:nvSpPr>
        <p:spPr>
          <a:xfrm>
            <a:off x="3362639" y="491906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01" name="Oval 3900"/>
          <p:cNvSpPr/>
          <p:nvPr/>
        </p:nvSpPr>
        <p:spPr>
          <a:xfrm>
            <a:off x="3296946" y="520976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02" name="Oval 3901"/>
          <p:cNvSpPr/>
          <p:nvPr/>
        </p:nvSpPr>
        <p:spPr>
          <a:xfrm>
            <a:off x="3257960" y="522955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03" name="Oval 3902"/>
          <p:cNvSpPr/>
          <p:nvPr/>
        </p:nvSpPr>
        <p:spPr>
          <a:xfrm>
            <a:off x="4331519" y="491051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04" name="Oval 3903"/>
          <p:cNvSpPr/>
          <p:nvPr/>
        </p:nvSpPr>
        <p:spPr>
          <a:xfrm>
            <a:off x="3045655" y="486804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05" name="Oval 3904"/>
          <p:cNvSpPr/>
          <p:nvPr/>
        </p:nvSpPr>
        <p:spPr>
          <a:xfrm>
            <a:off x="4068889" y="485499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06" name="Oval 3905"/>
          <p:cNvSpPr/>
          <p:nvPr/>
        </p:nvSpPr>
        <p:spPr>
          <a:xfrm>
            <a:off x="3153228" y="52184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07" name="Oval 3906"/>
          <p:cNvSpPr/>
          <p:nvPr/>
        </p:nvSpPr>
        <p:spPr>
          <a:xfrm>
            <a:off x="3049211" y="489858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08" name="Oval 3907"/>
          <p:cNvSpPr/>
          <p:nvPr/>
        </p:nvSpPr>
        <p:spPr>
          <a:xfrm>
            <a:off x="3336293" y="524213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09" name="Oval 3908"/>
          <p:cNvSpPr/>
          <p:nvPr/>
        </p:nvSpPr>
        <p:spPr>
          <a:xfrm>
            <a:off x="3257960" y="522955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10" name="Oval 3909"/>
          <p:cNvSpPr/>
          <p:nvPr/>
        </p:nvSpPr>
        <p:spPr>
          <a:xfrm>
            <a:off x="3157127" y="520976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11" name="Oval 3910"/>
          <p:cNvSpPr/>
          <p:nvPr/>
        </p:nvSpPr>
        <p:spPr>
          <a:xfrm>
            <a:off x="3362639" y="475903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12" name="Oval 3911"/>
          <p:cNvSpPr/>
          <p:nvPr/>
        </p:nvSpPr>
        <p:spPr>
          <a:xfrm>
            <a:off x="3413909" y="507153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13" name="Oval 3912"/>
          <p:cNvSpPr/>
          <p:nvPr/>
        </p:nvSpPr>
        <p:spPr>
          <a:xfrm>
            <a:off x="3374923" y="509132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14" name="Oval 3913"/>
          <p:cNvSpPr/>
          <p:nvPr/>
        </p:nvSpPr>
        <p:spPr>
          <a:xfrm>
            <a:off x="3247332" y="517493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15" name="Oval 3914"/>
          <p:cNvSpPr/>
          <p:nvPr/>
        </p:nvSpPr>
        <p:spPr>
          <a:xfrm>
            <a:off x="3454489" y="511197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16" name="Oval 3915"/>
          <p:cNvSpPr/>
          <p:nvPr/>
        </p:nvSpPr>
        <p:spPr>
          <a:xfrm>
            <a:off x="3155894" y="51586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17" name="Oval 3916"/>
          <p:cNvSpPr/>
          <p:nvPr/>
        </p:nvSpPr>
        <p:spPr>
          <a:xfrm>
            <a:off x="3354012" y="521893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18" name="Oval 3917"/>
          <p:cNvSpPr/>
          <p:nvPr/>
        </p:nvSpPr>
        <p:spPr>
          <a:xfrm>
            <a:off x="2934913" y="51516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19" name="Oval 3918"/>
          <p:cNvSpPr/>
          <p:nvPr/>
        </p:nvSpPr>
        <p:spPr>
          <a:xfrm>
            <a:off x="3201611" y="505098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20" name="Oval 3919"/>
          <p:cNvSpPr/>
          <p:nvPr/>
        </p:nvSpPr>
        <p:spPr>
          <a:xfrm>
            <a:off x="3487387" y="475929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21" name="Oval 3920"/>
          <p:cNvSpPr/>
          <p:nvPr/>
        </p:nvSpPr>
        <p:spPr>
          <a:xfrm>
            <a:off x="3257441" y="53040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22" name="Oval 3921"/>
          <p:cNvSpPr/>
          <p:nvPr/>
        </p:nvSpPr>
        <p:spPr>
          <a:xfrm>
            <a:off x="3543279" y="485430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23" name="Oval 3922"/>
          <p:cNvSpPr/>
          <p:nvPr/>
        </p:nvSpPr>
        <p:spPr>
          <a:xfrm>
            <a:off x="3566139" y="485422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24" name="Oval 3923"/>
          <p:cNvSpPr/>
          <p:nvPr/>
        </p:nvSpPr>
        <p:spPr>
          <a:xfrm>
            <a:off x="3354011" y="520338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25" name="Oval 3924"/>
          <p:cNvSpPr/>
          <p:nvPr/>
        </p:nvSpPr>
        <p:spPr>
          <a:xfrm>
            <a:off x="3487387" y="488698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26" name="Oval 3925"/>
          <p:cNvSpPr/>
          <p:nvPr/>
        </p:nvSpPr>
        <p:spPr>
          <a:xfrm>
            <a:off x="3122750" y="519064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27" name="Oval 3926"/>
          <p:cNvSpPr/>
          <p:nvPr/>
        </p:nvSpPr>
        <p:spPr>
          <a:xfrm>
            <a:off x="3435169" y="522719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28" name="Oval 3927"/>
          <p:cNvSpPr/>
          <p:nvPr/>
        </p:nvSpPr>
        <p:spPr>
          <a:xfrm>
            <a:off x="3435169" y="515949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29" name="Oval 3928"/>
          <p:cNvSpPr/>
          <p:nvPr/>
        </p:nvSpPr>
        <p:spPr>
          <a:xfrm>
            <a:off x="3412309" y="517743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30" name="Oval 3929"/>
          <p:cNvSpPr/>
          <p:nvPr/>
        </p:nvSpPr>
        <p:spPr>
          <a:xfrm>
            <a:off x="3427550" y="520835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31" name="Oval 3930"/>
          <p:cNvSpPr/>
          <p:nvPr/>
        </p:nvSpPr>
        <p:spPr>
          <a:xfrm>
            <a:off x="3725787" y="503302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32" name="Oval 3931"/>
          <p:cNvSpPr/>
          <p:nvPr/>
        </p:nvSpPr>
        <p:spPr>
          <a:xfrm>
            <a:off x="3298009" y="515107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33" name="Oval 3932"/>
          <p:cNvSpPr/>
          <p:nvPr/>
        </p:nvSpPr>
        <p:spPr>
          <a:xfrm>
            <a:off x="3894314" y="496616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34" name="Oval 3933"/>
          <p:cNvSpPr/>
          <p:nvPr/>
        </p:nvSpPr>
        <p:spPr>
          <a:xfrm>
            <a:off x="3247332" y="517493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35" name="Oval 3934"/>
          <p:cNvSpPr/>
          <p:nvPr/>
        </p:nvSpPr>
        <p:spPr>
          <a:xfrm>
            <a:off x="3454489" y="511197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36" name="Oval 3935"/>
          <p:cNvSpPr/>
          <p:nvPr/>
        </p:nvSpPr>
        <p:spPr>
          <a:xfrm>
            <a:off x="3155894" y="51586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37" name="Oval 3936"/>
          <p:cNvSpPr/>
          <p:nvPr/>
        </p:nvSpPr>
        <p:spPr>
          <a:xfrm>
            <a:off x="3354012" y="521893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38" name="Oval 3937"/>
          <p:cNvSpPr/>
          <p:nvPr/>
        </p:nvSpPr>
        <p:spPr>
          <a:xfrm>
            <a:off x="2934913" y="51516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39" name="Oval 3938"/>
          <p:cNvSpPr/>
          <p:nvPr/>
        </p:nvSpPr>
        <p:spPr>
          <a:xfrm>
            <a:off x="3257441" y="53040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40" name="Oval 3939"/>
          <p:cNvSpPr/>
          <p:nvPr/>
        </p:nvSpPr>
        <p:spPr>
          <a:xfrm>
            <a:off x="3354011" y="520338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41" name="Oval 3940"/>
          <p:cNvSpPr/>
          <p:nvPr/>
        </p:nvSpPr>
        <p:spPr>
          <a:xfrm>
            <a:off x="3487387" y="486251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42" name="Oval 3941"/>
          <p:cNvSpPr/>
          <p:nvPr/>
        </p:nvSpPr>
        <p:spPr>
          <a:xfrm>
            <a:off x="3257441" y="53040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43" name="Oval 3942"/>
          <p:cNvSpPr/>
          <p:nvPr/>
        </p:nvSpPr>
        <p:spPr>
          <a:xfrm>
            <a:off x="3864006" y="492406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44" name="Oval 3943"/>
          <p:cNvSpPr/>
          <p:nvPr/>
        </p:nvSpPr>
        <p:spPr>
          <a:xfrm>
            <a:off x="4027039" y="502945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45" name="Oval 3944"/>
          <p:cNvSpPr/>
          <p:nvPr/>
        </p:nvSpPr>
        <p:spPr>
          <a:xfrm>
            <a:off x="3520420" y="486251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46" name="Oval 3945"/>
          <p:cNvSpPr/>
          <p:nvPr/>
        </p:nvSpPr>
        <p:spPr>
          <a:xfrm>
            <a:off x="3853023" y="498500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47" name="Oval 3946"/>
          <p:cNvSpPr/>
          <p:nvPr/>
        </p:nvSpPr>
        <p:spPr>
          <a:xfrm>
            <a:off x="4101472" y="493963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48" name="Oval 3947"/>
          <p:cNvSpPr/>
          <p:nvPr/>
        </p:nvSpPr>
        <p:spPr>
          <a:xfrm>
            <a:off x="4406631" y="486804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49" name="Oval 3948"/>
          <p:cNvSpPr/>
          <p:nvPr/>
        </p:nvSpPr>
        <p:spPr>
          <a:xfrm>
            <a:off x="3543279" y="489783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50" name="Oval 3949"/>
          <p:cNvSpPr/>
          <p:nvPr/>
        </p:nvSpPr>
        <p:spPr>
          <a:xfrm>
            <a:off x="3317444" y="528806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51" name="Oval 3950"/>
          <p:cNvSpPr/>
          <p:nvPr/>
        </p:nvSpPr>
        <p:spPr>
          <a:xfrm>
            <a:off x="3413864" y="528709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52" name="Oval 3951"/>
          <p:cNvSpPr/>
          <p:nvPr/>
        </p:nvSpPr>
        <p:spPr>
          <a:xfrm>
            <a:off x="3208281" y="519043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53" name="Oval 3952"/>
          <p:cNvSpPr/>
          <p:nvPr/>
        </p:nvSpPr>
        <p:spPr>
          <a:xfrm>
            <a:off x="3240165" y="487634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54" name="Oval 3953"/>
          <p:cNvSpPr/>
          <p:nvPr/>
        </p:nvSpPr>
        <p:spPr>
          <a:xfrm>
            <a:off x="3099127" y="468152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55" name="Oval 3954"/>
          <p:cNvSpPr/>
          <p:nvPr/>
        </p:nvSpPr>
        <p:spPr>
          <a:xfrm>
            <a:off x="3416681" y="511131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56" name="Oval 3955"/>
          <p:cNvSpPr/>
          <p:nvPr/>
        </p:nvSpPr>
        <p:spPr>
          <a:xfrm>
            <a:off x="3481598" y="507922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57" name="Oval 3956"/>
          <p:cNvSpPr/>
          <p:nvPr/>
        </p:nvSpPr>
        <p:spPr>
          <a:xfrm>
            <a:off x="3413909" y="507153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58" name="Oval 3957"/>
          <p:cNvSpPr/>
          <p:nvPr/>
        </p:nvSpPr>
        <p:spPr>
          <a:xfrm>
            <a:off x="3374923" y="509132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59" name="Oval 3958"/>
          <p:cNvSpPr/>
          <p:nvPr/>
        </p:nvSpPr>
        <p:spPr>
          <a:xfrm>
            <a:off x="3247332" y="517493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60" name="Oval 3959"/>
          <p:cNvSpPr/>
          <p:nvPr/>
        </p:nvSpPr>
        <p:spPr>
          <a:xfrm>
            <a:off x="3552132" y="512593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61" name="Oval 3960"/>
          <p:cNvSpPr/>
          <p:nvPr/>
        </p:nvSpPr>
        <p:spPr>
          <a:xfrm>
            <a:off x="3454489" y="511197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62" name="Oval 3961"/>
          <p:cNvSpPr/>
          <p:nvPr/>
        </p:nvSpPr>
        <p:spPr>
          <a:xfrm>
            <a:off x="3704166" y="509154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63" name="Oval 3962"/>
          <p:cNvSpPr/>
          <p:nvPr/>
        </p:nvSpPr>
        <p:spPr>
          <a:xfrm>
            <a:off x="3155894" y="51586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64" name="Oval 3963"/>
          <p:cNvSpPr/>
          <p:nvPr/>
        </p:nvSpPr>
        <p:spPr>
          <a:xfrm>
            <a:off x="3354012" y="521893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65" name="Oval 3964"/>
          <p:cNvSpPr/>
          <p:nvPr/>
        </p:nvSpPr>
        <p:spPr>
          <a:xfrm>
            <a:off x="3515039" y="480169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66" name="Oval 3965"/>
          <p:cNvSpPr/>
          <p:nvPr/>
        </p:nvSpPr>
        <p:spPr>
          <a:xfrm>
            <a:off x="3876561" y="516716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67" name="Oval 3966"/>
          <p:cNvSpPr/>
          <p:nvPr/>
        </p:nvSpPr>
        <p:spPr>
          <a:xfrm>
            <a:off x="3718343" y="519051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68" name="Oval 3967"/>
          <p:cNvSpPr/>
          <p:nvPr/>
        </p:nvSpPr>
        <p:spPr>
          <a:xfrm>
            <a:off x="3357550" y="505234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69" name="Oval 3968"/>
          <p:cNvSpPr/>
          <p:nvPr/>
        </p:nvSpPr>
        <p:spPr>
          <a:xfrm>
            <a:off x="4316986" y="487979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70" name="Oval 3969"/>
          <p:cNvSpPr/>
          <p:nvPr/>
        </p:nvSpPr>
        <p:spPr>
          <a:xfrm>
            <a:off x="3201611" y="505098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71" name="Oval 3970"/>
          <p:cNvSpPr/>
          <p:nvPr/>
        </p:nvSpPr>
        <p:spPr>
          <a:xfrm>
            <a:off x="3515039" y="491143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72" name="Oval 3971"/>
          <p:cNvSpPr/>
          <p:nvPr/>
        </p:nvSpPr>
        <p:spPr>
          <a:xfrm>
            <a:off x="3566309" y="522393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73" name="Oval 3972"/>
          <p:cNvSpPr/>
          <p:nvPr/>
        </p:nvSpPr>
        <p:spPr>
          <a:xfrm>
            <a:off x="3527323" y="524372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74" name="Oval 3973"/>
          <p:cNvSpPr/>
          <p:nvPr/>
        </p:nvSpPr>
        <p:spPr>
          <a:xfrm>
            <a:off x="3606889" y="526437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75" name="Oval 3974"/>
          <p:cNvSpPr/>
          <p:nvPr/>
        </p:nvSpPr>
        <p:spPr>
          <a:xfrm>
            <a:off x="3087313" y="53040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76" name="Oval 3975"/>
          <p:cNvSpPr/>
          <p:nvPr/>
        </p:nvSpPr>
        <p:spPr>
          <a:xfrm>
            <a:off x="3354011" y="520338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77" name="Oval 3976"/>
          <p:cNvSpPr/>
          <p:nvPr/>
        </p:nvSpPr>
        <p:spPr>
          <a:xfrm>
            <a:off x="3692952" y="500739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78" name="Oval 3977"/>
          <p:cNvSpPr/>
          <p:nvPr/>
        </p:nvSpPr>
        <p:spPr>
          <a:xfrm>
            <a:off x="4057201" y="510240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79" name="Oval 3978"/>
          <p:cNvSpPr/>
          <p:nvPr/>
        </p:nvSpPr>
        <p:spPr>
          <a:xfrm>
            <a:off x="4080061" y="510232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80" name="Oval 3979"/>
          <p:cNvSpPr/>
          <p:nvPr/>
        </p:nvSpPr>
        <p:spPr>
          <a:xfrm>
            <a:off x="4001309" y="513507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81" name="Oval 3980"/>
          <p:cNvSpPr/>
          <p:nvPr/>
        </p:nvSpPr>
        <p:spPr>
          <a:xfrm>
            <a:off x="3878187" y="518542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82" name="Oval 3981"/>
          <p:cNvSpPr/>
          <p:nvPr/>
        </p:nvSpPr>
        <p:spPr>
          <a:xfrm>
            <a:off x="3450409" y="530347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83" name="Oval 3982"/>
          <p:cNvSpPr/>
          <p:nvPr/>
        </p:nvSpPr>
        <p:spPr>
          <a:xfrm>
            <a:off x="4450768" y="49909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84" name="Oval 3983"/>
          <p:cNvSpPr/>
          <p:nvPr/>
        </p:nvSpPr>
        <p:spPr>
          <a:xfrm>
            <a:off x="3606889" y="526437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85" name="Oval 3984"/>
          <p:cNvSpPr/>
          <p:nvPr/>
        </p:nvSpPr>
        <p:spPr>
          <a:xfrm>
            <a:off x="3087313" y="53040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86" name="Oval 3985"/>
          <p:cNvSpPr/>
          <p:nvPr/>
        </p:nvSpPr>
        <p:spPr>
          <a:xfrm>
            <a:off x="4001309" y="511061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87" name="Oval 3986"/>
          <p:cNvSpPr/>
          <p:nvPr/>
        </p:nvSpPr>
        <p:spPr>
          <a:xfrm>
            <a:off x="4420460" y="494886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88" name="Oval 3987"/>
          <p:cNvSpPr/>
          <p:nvPr/>
        </p:nvSpPr>
        <p:spPr>
          <a:xfrm>
            <a:off x="3605257" y="505426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89" name="Oval 3988"/>
          <p:cNvSpPr/>
          <p:nvPr/>
        </p:nvSpPr>
        <p:spPr>
          <a:xfrm>
            <a:off x="4034342" y="511060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90" name="Oval 3989"/>
          <p:cNvSpPr/>
          <p:nvPr/>
        </p:nvSpPr>
        <p:spPr>
          <a:xfrm>
            <a:off x="4409477" y="500980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91" name="Oval 3990"/>
          <p:cNvSpPr/>
          <p:nvPr/>
        </p:nvSpPr>
        <p:spPr>
          <a:xfrm>
            <a:off x="3679690" y="496443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92" name="Oval 3991"/>
          <p:cNvSpPr/>
          <p:nvPr/>
        </p:nvSpPr>
        <p:spPr>
          <a:xfrm>
            <a:off x="3793455" y="514804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93" name="Oval 3992"/>
          <p:cNvSpPr/>
          <p:nvPr/>
        </p:nvSpPr>
        <p:spPr>
          <a:xfrm>
            <a:off x="4057201" y="514592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94" name="Oval 3993"/>
          <p:cNvSpPr/>
          <p:nvPr/>
        </p:nvSpPr>
        <p:spPr>
          <a:xfrm>
            <a:off x="3754087" y="512444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95" name="Oval 3994"/>
          <p:cNvSpPr/>
          <p:nvPr/>
        </p:nvSpPr>
        <p:spPr>
          <a:xfrm>
            <a:off x="2943170" y="483392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96" name="Oval 3995"/>
          <p:cNvSpPr/>
          <p:nvPr/>
        </p:nvSpPr>
        <p:spPr>
          <a:xfrm>
            <a:off x="3569081" y="526371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97" name="Oval 3996"/>
          <p:cNvSpPr/>
          <p:nvPr/>
        </p:nvSpPr>
        <p:spPr>
          <a:xfrm>
            <a:off x="3481598" y="507922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98" name="Oval 3997"/>
          <p:cNvSpPr/>
          <p:nvPr/>
        </p:nvSpPr>
        <p:spPr>
          <a:xfrm>
            <a:off x="3413909" y="507153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999" name="Oval 3998"/>
          <p:cNvSpPr/>
          <p:nvPr/>
        </p:nvSpPr>
        <p:spPr>
          <a:xfrm>
            <a:off x="3374923" y="509132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00" name="Oval 3999"/>
          <p:cNvSpPr/>
          <p:nvPr/>
        </p:nvSpPr>
        <p:spPr>
          <a:xfrm>
            <a:off x="3247332" y="517493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01" name="Oval 4000"/>
          <p:cNvSpPr/>
          <p:nvPr/>
        </p:nvSpPr>
        <p:spPr>
          <a:xfrm>
            <a:off x="3552132" y="512593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02" name="Oval 4001"/>
          <p:cNvSpPr/>
          <p:nvPr/>
        </p:nvSpPr>
        <p:spPr>
          <a:xfrm>
            <a:off x="3454489" y="511197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03" name="Oval 4002"/>
          <p:cNvSpPr/>
          <p:nvPr/>
        </p:nvSpPr>
        <p:spPr>
          <a:xfrm>
            <a:off x="3704166" y="509154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04" name="Oval 4003"/>
          <p:cNvSpPr/>
          <p:nvPr/>
        </p:nvSpPr>
        <p:spPr>
          <a:xfrm>
            <a:off x="3155894" y="51586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05" name="Oval 4004"/>
          <p:cNvSpPr/>
          <p:nvPr/>
        </p:nvSpPr>
        <p:spPr>
          <a:xfrm>
            <a:off x="3354012" y="521893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06" name="Oval 4005"/>
          <p:cNvSpPr/>
          <p:nvPr/>
        </p:nvSpPr>
        <p:spPr>
          <a:xfrm>
            <a:off x="3515039" y="480169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07" name="Oval 4006"/>
          <p:cNvSpPr/>
          <p:nvPr/>
        </p:nvSpPr>
        <p:spPr>
          <a:xfrm>
            <a:off x="3876561" y="516716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08" name="Oval 4007"/>
          <p:cNvSpPr/>
          <p:nvPr/>
        </p:nvSpPr>
        <p:spPr>
          <a:xfrm>
            <a:off x="3449346" y="536216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09" name="Oval 4008"/>
          <p:cNvSpPr/>
          <p:nvPr/>
        </p:nvSpPr>
        <p:spPr>
          <a:xfrm>
            <a:off x="3410360" y="538195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10" name="Oval 4009"/>
          <p:cNvSpPr/>
          <p:nvPr/>
        </p:nvSpPr>
        <p:spPr>
          <a:xfrm>
            <a:off x="3718343" y="519051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11" name="Oval 4010"/>
          <p:cNvSpPr/>
          <p:nvPr/>
        </p:nvSpPr>
        <p:spPr>
          <a:xfrm>
            <a:off x="3357550" y="505234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12" name="Oval 4011"/>
          <p:cNvSpPr/>
          <p:nvPr/>
        </p:nvSpPr>
        <p:spPr>
          <a:xfrm>
            <a:off x="4316986" y="487979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13" name="Oval 4012"/>
          <p:cNvSpPr/>
          <p:nvPr/>
        </p:nvSpPr>
        <p:spPr>
          <a:xfrm>
            <a:off x="3305628" y="537084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14" name="Oval 4013"/>
          <p:cNvSpPr/>
          <p:nvPr/>
        </p:nvSpPr>
        <p:spPr>
          <a:xfrm>
            <a:off x="3201611" y="505098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15" name="Oval 4014"/>
          <p:cNvSpPr/>
          <p:nvPr/>
        </p:nvSpPr>
        <p:spPr>
          <a:xfrm>
            <a:off x="3488693" y="539453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16" name="Oval 4015"/>
          <p:cNvSpPr/>
          <p:nvPr/>
        </p:nvSpPr>
        <p:spPr>
          <a:xfrm>
            <a:off x="3410360" y="538195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17" name="Oval 4016"/>
          <p:cNvSpPr/>
          <p:nvPr/>
        </p:nvSpPr>
        <p:spPr>
          <a:xfrm>
            <a:off x="3309527" y="536216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18" name="Oval 4017"/>
          <p:cNvSpPr/>
          <p:nvPr/>
        </p:nvSpPr>
        <p:spPr>
          <a:xfrm>
            <a:off x="3515039" y="491143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19" name="Oval 4018"/>
          <p:cNvSpPr/>
          <p:nvPr/>
        </p:nvSpPr>
        <p:spPr>
          <a:xfrm>
            <a:off x="3566309" y="522393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20" name="Oval 4019"/>
          <p:cNvSpPr/>
          <p:nvPr/>
        </p:nvSpPr>
        <p:spPr>
          <a:xfrm>
            <a:off x="3527323" y="524372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21" name="Oval 4020"/>
          <p:cNvSpPr/>
          <p:nvPr/>
        </p:nvSpPr>
        <p:spPr>
          <a:xfrm>
            <a:off x="3399732" y="532733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22" name="Oval 4021"/>
          <p:cNvSpPr/>
          <p:nvPr/>
        </p:nvSpPr>
        <p:spPr>
          <a:xfrm>
            <a:off x="3606889" y="526437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23" name="Oval 4022"/>
          <p:cNvSpPr/>
          <p:nvPr/>
        </p:nvSpPr>
        <p:spPr>
          <a:xfrm>
            <a:off x="3308294" y="53110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24" name="Oval 4023"/>
          <p:cNvSpPr/>
          <p:nvPr/>
        </p:nvSpPr>
        <p:spPr>
          <a:xfrm>
            <a:off x="3506412" y="537133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25" name="Oval 4024"/>
          <p:cNvSpPr/>
          <p:nvPr/>
        </p:nvSpPr>
        <p:spPr>
          <a:xfrm>
            <a:off x="3087313" y="53040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26" name="Oval 4025"/>
          <p:cNvSpPr/>
          <p:nvPr/>
        </p:nvSpPr>
        <p:spPr>
          <a:xfrm>
            <a:off x="3354011" y="520338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27" name="Oval 4026"/>
          <p:cNvSpPr/>
          <p:nvPr/>
        </p:nvSpPr>
        <p:spPr>
          <a:xfrm>
            <a:off x="3692952" y="500739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28" name="Oval 4027"/>
          <p:cNvSpPr/>
          <p:nvPr/>
        </p:nvSpPr>
        <p:spPr>
          <a:xfrm>
            <a:off x="3409841" y="54564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29" name="Oval 4028"/>
          <p:cNvSpPr/>
          <p:nvPr/>
        </p:nvSpPr>
        <p:spPr>
          <a:xfrm>
            <a:off x="4057201" y="510240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30" name="Oval 4029"/>
          <p:cNvSpPr/>
          <p:nvPr/>
        </p:nvSpPr>
        <p:spPr>
          <a:xfrm>
            <a:off x="4080061" y="510232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31" name="Oval 4030"/>
          <p:cNvSpPr/>
          <p:nvPr/>
        </p:nvSpPr>
        <p:spPr>
          <a:xfrm>
            <a:off x="3506411" y="535578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32" name="Oval 4031"/>
          <p:cNvSpPr/>
          <p:nvPr/>
        </p:nvSpPr>
        <p:spPr>
          <a:xfrm>
            <a:off x="4001309" y="513507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33" name="Oval 4032"/>
          <p:cNvSpPr/>
          <p:nvPr/>
        </p:nvSpPr>
        <p:spPr>
          <a:xfrm>
            <a:off x="3275150" y="534304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34" name="Oval 4033"/>
          <p:cNvSpPr/>
          <p:nvPr/>
        </p:nvSpPr>
        <p:spPr>
          <a:xfrm>
            <a:off x="3587569" y="537959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35" name="Oval 4034"/>
          <p:cNvSpPr/>
          <p:nvPr/>
        </p:nvSpPr>
        <p:spPr>
          <a:xfrm>
            <a:off x="3587569" y="531189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36" name="Oval 4035"/>
          <p:cNvSpPr/>
          <p:nvPr/>
        </p:nvSpPr>
        <p:spPr>
          <a:xfrm>
            <a:off x="3564709" y="532983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37" name="Oval 4036"/>
          <p:cNvSpPr/>
          <p:nvPr/>
        </p:nvSpPr>
        <p:spPr>
          <a:xfrm>
            <a:off x="3579950" y="536075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38" name="Oval 4037"/>
          <p:cNvSpPr/>
          <p:nvPr/>
        </p:nvSpPr>
        <p:spPr>
          <a:xfrm>
            <a:off x="3878187" y="518542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39" name="Oval 4038"/>
          <p:cNvSpPr/>
          <p:nvPr/>
        </p:nvSpPr>
        <p:spPr>
          <a:xfrm>
            <a:off x="3450409" y="530347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40" name="Oval 4039"/>
          <p:cNvSpPr/>
          <p:nvPr/>
        </p:nvSpPr>
        <p:spPr>
          <a:xfrm>
            <a:off x="4450768" y="49909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41" name="Oval 4040"/>
          <p:cNvSpPr/>
          <p:nvPr/>
        </p:nvSpPr>
        <p:spPr>
          <a:xfrm>
            <a:off x="3399732" y="532733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42" name="Oval 4041"/>
          <p:cNvSpPr/>
          <p:nvPr/>
        </p:nvSpPr>
        <p:spPr>
          <a:xfrm>
            <a:off x="3606889" y="526437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43" name="Oval 4042"/>
          <p:cNvSpPr/>
          <p:nvPr/>
        </p:nvSpPr>
        <p:spPr>
          <a:xfrm>
            <a:off x="3308294" y="53110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44" name="Oval 4043"/>
          <p:cNvSpPr/>
          <p:nvPr/>
        </p:nvSpPr>
        <p:spPr>
          <a:xfrm>
            <a:off x="3506412" y="537133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45" name="Oval 4044"/>
          <p:cNvSpPr/>
          <p:nvPr/>
        </p:nvSpPr>
        <p:spPr>
          <a:xfrm>
            <a:off x="3087313" y="53040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46" name="Oval 4045"/>
          <p:cNvSpPr/>
          <p:nvPr/>
        </p:nvSpPr>
        <p:spPr>
          <a:xfrm>
            <a:off x="3409841" y="54564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47" name="Oval 4046"/>
          <p:cNvSpPr/>
          <p:nvPr/>
        </p:nvSpPr>
        <p:spPr>
          <a:xfrm>
            <a:off x="3506411" y="535578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48" name="Oval 4047"/>
          <p:cNvSpPr/>
          <p:nvPr/>
        </p:nvSpPr>
        <p:spPr>
          <a:xfrm>
            <a:off x="4001309" y="511061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49" name="Oval 4048"/>
          <p:cNvSpPr/>
          <p:nvPr/>
        </p:nvSpPr>
        <p:spPr>
          <a:xfrm>
            <a:off x="3409841" y="54564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50" name="Oval 4049"/>
          <p:cNvSpPr/>
          <p:nvPr/>
        </p:nvSpPr>
        <p:spPr>
          <a:xfrm>
            <a:off x="4420460" y="494886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51" name="Oval 4050"/>
          <p:cNvSpPr/>
          <p:nvPr/>
        </p:nvSpPr>
        <p:spPr>
          <a:xfrm>
            <a:off x="3605257" y="505426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52" name="Oval 4051"/>
          <p:cNvSpPr/>
          <p:nvPr/>
        </p:nvSpPr>
        <p:spPr>
          <a:xfrm>
            <a:off x="4034342" y="511060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53" name="Oval 4052"/>
          <p:cNvSpPr/>
          <p:nvPr/>
        </p:nvSpPr>
        <p:spPr>
          <a:xfrm>
            <a:off x="4409477" y="500980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54" name="Oval 4053"/>
          <p:cNvSpPr/>
          <p:nvPr/>
        </p:nvSpPr>
        <p:spPr>
          <a:xfrm>
            <a:off x="3679690" y="496443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55" name="Oval 4054"/>
          <p:cNvSpPr/>
          <p:nvPr/>
        </p:nvSpPr>
        <p:spPr>
          <a:xfrm>
            <a:off x="3793455" y="514804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56" name="Oval 4055"/>
          <p:cNvSpPr/>
          <p:nvPr/>
        </p:nvSpPr>
        <p:spPr>
          <a:xfrm>
            <a:off x="4057201" y="514592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57" name="Oval 4056"/>
          <p:cNvSpPr/>
          <p:nvPr/>
        </p:nvSpPr>
        <p:spPr>
          <a:xfrm>
            <a:off x="3469844" y="544046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58" name="Oval 4057"/>
          <p:cNvSpPr/>
          <p:nvPr/>
        </p:nvSpPr>
        <p:spPr>
          <a:xfrm>
            <a:off x="3566264" y="543949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59" name="Oval 4058"/>
          <p:cNvSpPr/>
          <p:nvPr/>
        </p:nvSpPr>
        <p:spPr>
          <a:xfrm>
            <a:off x="3360681" y="534283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60" name="Oval 4059"/>
          <p:cNvSpPr/>
          <p:nvPr/>
        </p:nvSpPr>
        <p:spPr>
          <a:xfrm>
            <a:off x="3754087" y="512444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61" name="Oval 4060"/>
          <p:cNvSpPr/>
          <p:nvPr/>
        </p:nvSpPr>
        <p:spPr>
          <a:xfrm>
            <a:off x="2943170" y="483392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62" name="Oval 4061"/>
          <p:cNvSpPr/>
          <p:nvPr/>
        </p:nvSpPr>
        <p:spPr>
          <a:xfrm>
            <a:off x="3569081" y="526371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63" name="Oval 4062"/>
          <p:cNvSpPr/>
          <p:nvPr/>
        </p:nvSpPr>
        <p:spPr>
          <a:xfrm>
            <a:off x="3687163" y="532731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64" name="Oval 4063"/>
          <p:cNvSpPr/>
          <p:nvPr/>
        </p:nvSpPr>
        <p:spPr>
          <a:xfrm>
            <a:off x="3566309" y="522393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65" name="Oval 4064"/>
          <p:cNvSpPr/>
          <p:nvPr/>
        </p:nvSpPr>
        <p:spPr>
          <a:xfrm>
            <a:off x="3527323" y="524372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66" name="Oval 4065"/>
          <p:cNvSpPr/>
          <p:nvPr/>
        </p:nvSpPr>
        <p:spPr>
          <a:xfrm>
            <a:off x="3399732" y="532733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67" name="Oval 4066"/>
          <p:cNvSpPr/>
          <p:nvPr/>
        </p:nvSpPr>
        <p:spPr>
          <a:xfrm>
            <a:off x="3704532" y="527833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68" name="Oval 4067"/>
          <p:cNvSpPr/>
          <p:nvPr/>
        </p:nvSpPr>
        <p:spPr>
          <a:xfrm>
            <a:off x="3606889" y="526437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69" name="Oval 4068"/>
          <p:cNvSpPr/>
          <p:nvPr/>
        </p:nvSpPr>
        <p:spPr>
          <a:xfrm>
            <a:off x="3856566" y="524394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70" name="Oval 4069"/>
          <p:cNvSpPr/>
          <p:nvPr/>
        </p:nvSpPr>
        <p:spPr>
          <a:xfrm>
            <a:off x="3308294" y="53110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71" name="Oval 4070"/>
          <p:cNvSpPr/>
          <p:nvPr/>
        </p:nvSpPr>
        <p:spPr>
          <a:xfrm>
            <a:off x="3506412" y="537133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72" name="Oval 4071"/>
          <p:cNvSpPr/>
          <p:nvPr/>
        </p:nvSpPr>
        <p:spPr>
          <a:xfrm>
            <a:off x="3720604" y="504979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73" name="Oval 4072"/>
          <p:cNvSpPr/>
          <p:nvPr/>
        </p:nvSpPr>
        <p:spPr>
          <a:xfrm>
            <a:off x="4028961" y="531956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74" name="Oval 4073"/>
          <p:cNvSpPr/>
          <p:nvPr/>
        </p:nvSpPr>
        <p:spPr>
          <a:xfrm>
            <a:off x="3870743" y="534291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75" name="Oval 4074"/>
          <p:cNvSpPr/>
          <p:nvPr/>
        </p:nvSpPr>
        <p:spPr>
          <a:xfrm>
            <a:off x="3658812" y="517284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76" name="Oval 4075"/>
          <p:cNvSpPr/>
          <p:nvPr/>
        </p:nvSpPr>
        <p:spPr>
          <a:xfrm>
            <a:off x="3703810" y="515979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77" name="Oval 4076"/>
          <p:cNvSpPr/>
          <p:nvPr/>
        </p:nvSpPr>
        <p:spPr>
          <a:xfrm>
            <a:off x="3354011" y="520338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78" name="Oval 4077"/>
          <p:cNvSpPr/>
          <p:nvPr/>
        </p:nvSpPr>
        <p:spPr>
          <a:xfrm>
            <a:off x="4028961" y="515953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79" name="Oval 4078"/>
          <p:cNvSpPr/>
          <p:nvPr/>
        </p:nvSpPr>
        <p:spPr>
          <a:xfrm>
            <a:off x="3718709" y="537633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80" name="Oval 4079"/>
          <p:cNvSpPr/>
          <p:nvPr/>
        </p:nvSpPr>
        <p:spPr>
          <a:xfrm>
            <a:off x="3679723" y="539612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81" name="Oval 4080"/>
          <p:cNvSpPr/>
          <p:nvPr/>
        </p:nvSpPr>
        <p:spPr>
          <a:xfrm>
            <a:off x="3759289" y="541677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82" name="Oval 4081"/>
          <p:cNvSpPr/>
          <p:nvPr/>
        </p:nvSpPr>
        <p:spPr>
          <a:xfrm>
            <a:off x="3239713" y="54564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83" name="Oval 4082"/>
          <p:cNvSpPr/>
          <p:nvPr/>
        </p:nvSpPr>
        <p:spPr>
          <a:xfrm>
            <a:off x="3506411" y="5355785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84" name="Oval 4083"/>
          <p:cNvSpPr/>
          <p:nvPr/>
        </p:nvSpPr>
        <p:spPr>
          <a:xfrm>
            <a:off x="4249406" y="503219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85" name="Oval 4084"/>
          <p:cNvSpPr/>
          <p:nvPr/>
        </p:nvSpPr>
        <p:spPr>
          <a:xfrm>
            <a:off x="4305298" y="512721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86" name="Oval 4085"/>
          <p:cNvSpPr/>
          <p:nvPr/>
        </p:nvSpPr>
        <p:spPr>
          <a:xfrm>
            <a:off x="4328158" y="512712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87" name="Oval 4086"/>
          <p:cNvSpPr/>
          <p:nvPr/>
        </p:nvSpPr>
        <p:spPr>
          <a:xfrm>
            <a:off x="4249406" y="515988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88" name="Oval 4087"/>
          <p:cNvSpPr/>
          <p:nvPr/>
        </p:nvSpPr>
        <p:spPr>
          <a:xfrm>
            <a:off x="4030587" y="533782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89" name="Oval 4088"/>
          <p:cNvSpPr/>
          <p:nvPr/>
        </p:nvSpPr>
        <p:spPr>
          <a:xfrm>
            <a:off x="3602809" y="545587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90" name="Oval 4089"/>
          <p:cNvSpPr/>
          <p:nvPr/>
        </p:nvSpPr>
        <p:spPr>
          <a:xfrm>
            <a:off x="3624932" y="514336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91" name="Oval 4090"/>
          <p:cNvSpPr/>
          <p:nvPr/>
        </p:nvSpPr>
        <p:spPr>
          <a:xfrm>
            <a:off x="3759289" y="541677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92" name="Oval 4091"/>
          <p:cNvSpPr/>
          <p:nvPr/>
        </p:nvSpPr>
        <p:spPr>
          <a:xfrm>
            <a:off x="3239713" y="545646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93" name="Oval 4092"/>
          <p:cNvSpPr/>
          <p:nvPr/>
        </p:nvSpPr>
        <p:spPr>
          <a:xfrm>
            <a:off x="4249406" y="513541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94" name="Oval 4093"/>
          <p:cNvSpPr/>
          <p:nvPr/>
        </p:nvSpPr>
        <p:spPr>
          <a:xfrm>
            <a:off x="3594624" y="510126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95" name="Oval 4094"/>
          <p:cNvSpPr/>
          <p:nvPr/>
        </p:nvSpPr>
        <p:spPr>
          <a:xfrm>
            <a:off x="3757657" y="520666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96" name="Oval 4095"/>
          <p:cNvSpPr/>
          <p:nvPr/>
        </p:nvSpPr>
        <p:spPr>
          <a:xfrm>
            <a:off x="4282439" y="513541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97" name="Oval 4096"/>
          <p:cNvSpPr/>
          <p:nvPr/>
        </p:nvSpPr>
        <p:spPr>
          <a:xfrm>
            <a:off x="3583641" y="516220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98" name="Oval 4097"/>
          <p:cNvSpPr/>
          <p:nvPr/>
        </p:nvSpPr>
        <p:spPr>
          <a:xfrm>
            <a:off x="3736393" y="524443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099" name="Oval 4098"/>
          <p:cNvSpPr/>
          <p:nvPr/>
        </p:nvSpPr>
        <p:spPr>
          <a:xfrm>
            <a:off x="3945855" y="5300440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00" name="Oval 4099"/>
          <p:cNvSpPr/>
          <p:nvPr/>
        </p:nvSpPr>
        <p:spPr>
          <a:xfrm>
            <a:off x="4305298" y="517073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01" name="Oval 4100"/>
          <p:cNvSpPr/>
          <p:nvPr/>
        </p:nvSpPr>
        <p:spPr>
          <a:xfrm>
            <a:off x="3906487" y="5276842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02" name="Oval 4101"/>
          <p:cNvSpPr/>
          <p:nvPr/>
        </p:nvSpPr>
        <p:spPr>
          <a:xfrm>
            <a:off x="3255065" y="501822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03" name="Oval 4102"/>
          <p:cNvSpPr/>
          <p:nvPr/>
        </p:nvSpPr>
        <p:spPr>
          <a:xfrm>
            <a:off x="3721481" y="5416116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04" name="Oval 4103"/>
          <p:cNvSpPr/>
          <p:nvPr/>
        </p:nvSpPr>
        <p:spPr>
          <a:xfrm>
            <a:off x="9414403" y="233108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05" name="Oval 4104"/>
          <p:cNvSpPr/>
          <p:nvPr/>
        </p:nvSpPr>
        <p:spPr>
          <a:xfrm>
            <a:off x="9453374" y="228766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06" name="Oval 4105"/>
          <p:cNvSpPr/>
          <p:nvPr/>
        </p:nvSpPr>
        <p:spPr>
          <a:xfrm>
            <a:off x="9579370" y="235047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07" name="Oval 4106"/>
          <p:cNvSpPr/>
          <p:nvPr/>
        </p:nvSpPr>
        <p:spPr>
          <a:xfrm>
            <a:off x="9389223" y="239377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08" name="Oval 4107"/>
          <p:cNvSpPr/>
          <p:nvPr/>
        </p:nvSpPr>
        <p:spPr>
          <a:xfrm>
            <a:off x="9414403" y="233108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09" name="Oval 4108"/>
          <p:cNvSpPr/>
          <p:nvPr/>
        </p:nvSpPr>
        <p:spPr>
          <a:xfrm>
            <a:off x="9389223" y="243631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10" name="Oval 4109"/>
          <p:cNvSpPr/>
          <p:nvPr/>
        </p:nvSpPr>
        <p:spPr>
          <a:xfrm>
            <a:off x="9470383" y="248445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11" name="Oval 4110"/>
          <p:cNvSpPr/>
          <p:nvPr/>
        </p:nvSpPr>
        <p:spPr>
          <a:xfrm>
            <a:off x="9566803" y="248348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12" name="Oval 4111"/>
          <p:cNvSpPr/>
          <p:nvPr/>
        </p:nvSpPr>
        <p:spPr>
          <a:xfrm>
            <a:off x="9492360" y="226786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13" name="Oval 4112"/>
          <p:cNvSpPr/>
          <p:nvPr/>
        </p:nvSpPr>
        <p:spPr>
          <a:xfrm>
            <a:off x="9453374" y="228766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14" name="Oval 4113"/>
          <p:cNvSpPr/>
          <p:nvPr/>
        </p:nvSpPr>
        <p:spPr>
          <a:xfrm>
            <a:off x="9532940" y="2308304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15" name="Oval 4114"/>
          <p:cNvSpPr/>
          <p:nvPr/>
        </p:nvSpPr>
        <p:spPr>
          <a:xfrm>
            <a:off x="9432463" y="2415268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16" name="Oval 4115"/>
          <p:cNvSpPr/>
          <p:nvPr/>
        </p:nvSpPr>
        <p:spPr>
          <a:xfrm>
            <a:off x="9605774" y="2440061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17" name="Oval 4116"/>
          <p:cNvSpPr/>
          <p:nvPr/>
        </p:nvSpPr>
        <p:spPr>
          <a:xfrm>
            <a:off x="9432462" y="2399719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18" name="Oval 4117"/>
          <p:cNvSpPr/>
          <p:nvPr/>
        </p:nvSpPr>
        <p:spPr>
          <a:xfrm>
            <a:off x="9375397" y="2406097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19" name="Oval 4118"/>
          <p:cNvSpPr/>
          <p:nvPr/>
        </p:nvSpPr>
        <p:spPr>
          <a:xfrm>
            <a:off x="9415977" y="2446533"/>
            <a:ext cx="45719" cy="457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20" name="Oval 4119"/>
          <p:cNvSpPr/>
          <p:nvPr/>
        </p:nvSpPr>
        <p:spPr>
          <a:xfrm>
            <a:off x="8619759" y="212361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21" name="Oval 4120"/>
          <p:cNvSpPr/>
          <p:nvPr/>
        </p:nvSpPr>
        <p:spPr>
          <a:xfrm>
            <a:off x="8594579" y="222884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22" name="Oval 4121"/>
          <p:cNvSpPr/>
          <p:nvPr/>
        </p:nvSpPr>
        <p:spPr>
          <a:xfrm>
            <a:off x="8609467" y="238000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23" name="Oval 4122"/>
          <p:cNvSpPr/>
          <p:nvPr/>
        </p:nvSpPr>
        <p:spPr>
          <a:xfrm>
            <a:off x="8675739" y="2276995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24" name="Oval 4123"/>
          <p:cNvSpPr/>
          <p:nvPr/>
        </p:nvSpPr>
        <p:spPr>
          <a:xfrm>
            <a:off x="8607015" y="233402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25" name="Oval 4124"/>
          <p:cNvSpPr/>
          <p:nvPr/>
        </p:nvSpPr>
        <p:spPr>
          <a:xfrm>
            <a:off x="8580753" y="219863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26" name="Oval 4125"/>
          <p:cNvSpPr/>
          <p:nvPr/>
        </p:nvSpPr>
        <p:spPr>
          <a:xfrm>
            <a:off x="8621333" y="2239069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27" name="Oval 4126"/>
          <p:cNvSpPr/>
          <p:nvPr/>
        </p:nvSpPr>
        <p:spPr>
          <a:xfrm>
            <a:off x="8859790" y="2201254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28" name="Oval 4127"/>
          <p:cNvSpPr/>
          <p:nvPr/>
        </p:nvSpPr>
        <p:spPr>
          <a:xfrm>
            <a:off x="8683539" y="231620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29" name="Oval 4128"/>
          <p:cNvSpPr/>
          <p:nvPr/>
        </p:nvSpPr>
        <p:spPr>
          <a:xfrm>
            <a:off x="8592101" y="229993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30" name="Oval 4129"/>
          <p:cNvSpPr/>
          <p:nvPr/>
        </p:nvSpPr>
        <p:spPr>
          <a:xfrm>
            <a:off x="8674856" y="2331653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31" name="Oval 4130"/>
          <p:cNvSpPr/>
          <p:nvPr/>
        </p:nvSpPr>
        <p:spPr>
          <a:xfrm>
            <a:off x="8694167" y="237082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32" name="Oval 4131"/>
          <p:cNvSpPr/>
          <p:nvPr/>
        </p:nvSpPr>
        <p:spPr>
          <a:xfrm>
            <a:off x="8589435" y="235971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33" name="Oval 4132"/>
          <p:cNvSpPr/>
          <p:nvPr/>
        </p:nvSpPr>
        <p:spPr>
          <a:xfrm>
            <a:off x="8694167" y="2370826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34" name="Oval 4133"/>
          <p:cNvSpPr/>
          <p:nvPr/>
        </p:nvSpPr>
        <p:spPr>
          <a:xfrm>
            <a:off x="8593334" y="2351032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35" name="Oval 4134"/>
          <p:cNvSpPr/>
          <p:nvPr/>
        </p:nvSpPr>
        <p:spPr>
          <a:xfrm>
            <a:off x="8609467" y="233841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4136" name="Straight Connector 4135"/>
          <p:cNvCxnSpPr/>
          <p:nvPr/>
        </p:nvCxnSpPr>
        <p:spPr>
          <a:xfrm flipV="1">
            <a:off x="7418168" y="5033468"/>
            <a:ext cx="2816825" cy="2057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7" name="Straight Connector 4136"/>
          <p:cNvCxnSpPr/>
          <p:nvPr/>
        </p:nvCxnSpPr>
        <p:spPr>
          <a:xfrm flipV="1">
            <a:off x="2482109" y="4013200"/>
            <a:ext cx="987054" cy="172586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8" name="Straight Connector 4137"/>
          <p:cNvCxnSpPr/>
          <p:nvPr/>
        </p:nvCxnSpPr>
        <p:spPr>
          <a:xfrm flipV="1">
            <a:off x="7621080" y="1849820"/>
            <a:ext cx="1951952" cy="146234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9" name="Rounded Rectangle 4138"/>
          <p:cNvSpPr/>
          <p:nvPr/>
        </p:nvSpPr>
        <p:spPr>
          <a:xfrm>
            <a:off x="4680519" y="1367879"/>
            <a:ext cx="2437306" cy="45365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BIG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&gt; 15,000 </a:t>
            </a:r>
            <a:r>
              <a:rPr lang="en-GB" sz="2200" dirty="0" err="1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danych</a:t>
            </a:r>
            <a:endParaRPr lang="en-GB" sz="2200" dirty="0" smtClean="0">
              <a:solidFill>
                <a:srgbClr val="005588"/>
              </a:solidFill>
              <a:latin typeface="Source Sans Pro Light" panose="020B04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Dane </a:t>
            </a:r>
            <a:r>
              <a:rPr lang="en-GB" sz="2200" dirty="0" err="1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osobiste</a:t>
            </a:r>
            <a:r>
              <a:rPr lang="en-GB" sz="2200" dirty="0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, </a:t>
            </a:r>
            <a:r>
              <a:rPr lang="en-GB" sz="2200" dirty="0" err="1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dotyczące</a:t>
            </a:r>
            <a:r>
              <a:rPr lang="en-GB" sz="2200" dirty="0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 </a:t>
            </a:r>
            <a:r>
              <a:rPr lang="en-GB" sz="2200" dirty="0" err="1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zachowań</a:t>
            </a:r>
            <a:r>
              <a:rPr lang="en-GB" sz="2200" dirty="0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 I </a:t>
            </a:r>
            <a:r>
              <a:rPr lang="en-GB" sz="2200" dirty="0" err="1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inne</a:t>
            </a:r>
            <a:r>
              <a:rPr lang="en-GB" sz="2200" dirty="0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err="1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Własnościowy</a:t>
            </a:r>
            <a:r>
              <a:rPr lang="en-GB" sz="2200" dirty="0" smtClean="0">
                <a:solidFill>
                  <a:srgbClr val="005588"/>
                </a:solidFill>
                <a:latin typeface="Source Sans Pro Light" panose="020B0403030403020204" pitchFamily="34" charset="0"/>
              </a:rPr>
              <a:t> model</a:t>
            </a:r>
            <a:endParaRPr lang="en-GB" sz="2200" dirty="0">
              <a:solidFill>
                <a:srgbClr val="005588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4140" name="Curved Left Arrow 4139"/>
          <p:cNvSpPr/>
          <p:nvPr/>
        </p:nvSpPr>
        <p:spPr>
          <a:xfrm rot="16200000">
            <a:off x="4742868" y="-497883"/>
            <a:ext cx="2414652" cy="5857271"/>
          </a:xfrm>
          <a:prstGeom prst="curvedLeftArrow">
            <a:avLst>
              <a:gd name="adj1" fmla="val 18638"/>
              <a:gd name="adj2" fmla="val 50000"/>
              <a:gd name="adj3" fmla="val 34687"/>
            </a:avLst>
          </a:prstGeom>
          <a:solidFill>
            <a:srgbClr val="19549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45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504453" y="197090"/>
            <a:ext cx="8928992" cy="432048"/>
          </a:xfrm>
        </p:spPr>
        <p:txBody>
          <a:bodyPr/>
          <a:lstStyle/>
          <a:p>
            <a:r>
              <a:rPr lang="de-DE" dirty="0" smtClean="0"/>
              <a:t>ZBUDOWANIE ZAUTOMATYZOWANEGO CYKLU ŻYCIA KLIENTA</a:t>
            </a:r>
            <a:endParaRPr lang="de-DE" dirty="0"/>
          </a:p>
        </p:txBody>
      </p:sp>
      <p:sp>
        <p:nvSpPr>
          <p:cNvPr id="45" name="TextBox 44"/>
          <p:cNvSpPr txBox="1"/>
          <p:nvPr/>
        </p:nvSpPr>
        <p:spPr>
          <a:xfrm>
            <a:off x="792485" y="1583903"/>
            <a:ext cx="4176464" cy="302697"/>
          </a:xfrm>
          <a:prstGeom prst="rect">
            <a:avLst/>
          </a:prstGeom>
          <a:noFill/>
        </p:spPr>
        <p:txBody>
          <a:bodyPr wrap="square" lIns="86411" tIns="43205" rIns="86411" bIns="43205" rtlCol="0">
            <a:spAutoFit/>
          </a:bodyPr>
          <a:lstStyle/>
          <a:p>
            <a:r>
              <a:rPr lang="de-DE" sz="1400" b="1" dirty="0" err="1" smtClean="0">
                <a:solidFill>
                  <a:srgbClr val="195491"/>
                </a:solidFill>
              </a:rPr>
              <a:t>Dziś</a:t>
            </a:r>
            <a:r>
              <a:rPr lang="de-DE" sz="1400" b="1" dirty="0" smtClean="0">
                <a:solidFill>
                  <a:srgbClr val="195491"/>
                </a:solidFill>
              </a:rPr>
              <a:t>- </a:t>
            </a:r>
            <a:r>
              <a:rPr lang="de-DE" sz="1400" b="1" dirty="0" err="1" smtClean="0">
                <a:solidFill>
                  <a:srgbClr val="195491"/>
                </a:solidFill>
              </a:rPr>
              <a:t>częściowo</a:t>
            </a:r>
            <a:r>
              <a:rPr lang="de-DE" sz="1400" b="1" dirty="0" smtClean="0">
                <a:solidFill>
                  <a:srgbClr val="195491"/>
                </a:solidFill>
              </a:rPr>
              <a:t> </a:t>
            </a:r>
            <a:r>
              <a:rPr lang="de-DE" sz="1400" b="1" dirty="0" err="1" smtClean="0">
                <a:solidFill>
                  <a:srgbClr val="195491"/>
                </a:solidFill>
              </a:rPr>
              <a:t>zautomatyzowany</a:t>
            </a:r>
            <a:r>
              <a:rPr lang="de-DE" sz="1400" b="1" dirty="0" smtClean="0">
                <a:solidFill>
                  <a:srgbClr val="195491"/>
                </a:solidFill>
              </a:rPr>
              <a:t> </a:t>
            </a:r>
            <a:r>
              <a:rPr lang="de-DE" sz="1400" b="1" dirty="0" err="1" smtClean="0">
                <a:solidFill>
                  <a:srgbClr val="195491"/>
                </a:solidFill>
              </a:rPr>
              <a:t>proces</a:t>
            </a:r>
            <a:endParaRPr lang="de-DE" sz="1400" b="1" dirty="0">
              <a:solidFill>
                <a:srgbClr val="19549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764163" y="2011170"/>
            <a:ext cx="1812798" cy="970517"/>
          </a:xfrm>
          <a:prstGeom prst="chevron">
            <a:avLst/>
          </a:prstGeom>
          <a:solidFill>
            <a:srgbClr val="005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lvl="0" algn="ctr"/>
            <a:r>
              <a:rPr lang="de-DE" sz="1400" b="1" dirty="0" smtClean="0"/>
              <a:t>Portfolio</a:t>
            </a:r>
            <a:endParaRPr lang="de-DE" sz="1400" b="1" dirty="0"/>
          </a:p>
        </p:txBody>
      </p:sp>
      <p:sp>
        <p:nvSpPr>
          <p:cNvPr id="64" name="Chevron 63"/>
          <p:cNvSpPr/>
          <p:nvPr/>
        </p:nvSpPr>
        <p:spPr>
          <a:xfrm>
            <a:off x="2165185" y="2011170"/>
            <a:ext cx="1812798" cy="970517"/>
          </a:xfrm>
          <a:prstGeom prst="chevron">
            <a:avLst/>
          </a:prstGeom>
          <a:solidFill>
            <a:srgbClr val="FFA5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lvl="0" algn="ctr"/>
            <a:r>
              <a:rPr lang="de-DE" sz="1400" b="1" dirty="0" smtClean="0"/>
              <a:t> Marketing</a:t>
            </a:r>
            <a:endParaRPr lang="de-DE" sz="1400" b="1" dirty="0"/>
          </a:p>
        </p:txBody>
      </p:sp>
      <p:sp>
        <p:nvSpPr>
          <p:cNvPr id="65" name="Chevron 64"/>
          <p:cNvSpPr/>
          <p:nvPr/>
        </p:nvSpPr>
        <p:spPr>
          <a:xfrm>
            <a:off x="3566207" y="2011170"/>
            <a:ext cx="1812798" cy="970517"/>
          </a:xfrm>
          <a:prstGeom prst="chevron">
            <a:avLst/>
          </a:prstGeom>
          <a:solidFill>
            <a:srgbClr val="005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lvl="0" algn="ctr"/>
            <a:r>
              <a:rPr lang="de-DE" sz="1400" b="1" dirty="0" smtClean="0"/>
              <a:t>Scoring</a:t>
            </a:r>
            <a:endParaRPr lang="de-DE" sz="1400" b="1" dirty="0"/>
          </a:p>
        </p:txBody>
      </p:sp>
      <p:sp>
        <p:nvSpPr>
          <p:cNvPr id="66" name="Chevron 65"/>
          <p:cNvSpPr/>
          <p:nvPr/>
        </p:nvSpPr>
        <p:spPr>
          <a:xfrm>
            <a:off x="4967229" y="2011170"/>
            <a:ext cx="1812798" cy="970517"/>
          </a:xfrm>
          <a:prstGeom prst="chevron">
            <a:avLst/>
          </a:prstGeom>
          <a:solidFill>
            <a:srgbClr val="195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lvl="0" algn="ctr"/>
            <a:r>
              <a:rPr lang="de-DE" sz="1400" b="1" dirty="0" err="1" smtClean="0"/>
              <a:t>Decyzja</a:t>
            </a:r>
            <a:endParaRPr lang="de-DE" sz="1400" b="1" dirty="0"/>
          </a:p>
        </p:txBody>
      </p:sp>
      <p:sp>
        <p:nvSpPr>
          <p:cNvPr id="67" name="Chevron 66"/>
          <p:cNvSpPr/>
          <p:nvPr/>
        </p:nvSpPr>
        <p:spPr>
          <a:xfrm>
            <a:off x="6368251" y="2011170"/>
            <a:ext cx="1812798" cy="970517"/>
          </a:xfrm>
          <a:prstGeom prst="chevron">
            <a:avLst/>
          </a:prstGeom>
          <a:solidFill>
            <a:srgbClr val="FFA5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lvl="0" algn="ctr"/>
            <a:r>
              <a:rPr lang="de-DE" sz="1400" b="1" dirty="0" err="1" smtClean="0"/>
              <a:t>Obsługa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klienta</a:t>
            </a:r>
            <a:endParaRPr lang="de-DE" sz="1400" b="1" dirty="0"/>
          </a:p>
        </p:txBody>
      </p:sp>
      <p:sp>
        <p:nvSpPr>
          <p:cNvPr id="68" name="Chevron 67"/>
          <p:cNvSpPr/>
          <p:nvPr/>
        </p:nvSpPr>
        <p:spPr>
          <a:xfrm>
            <a:off x="9170294" y="2011170"/>
            <a:ext cx="1812798" cy="970517"/>
          </a:xfrm>
          <a:prstGeom prst="chevron">
            <a:avLst/>
          </a:prstGeom>
          <a:solidFill>
            <a:srgbClr val="FFA5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lvl="0" algn="ctr"/>
            <a:r>
              <a:rPr lang="de-DE" sz="1400" b="1" dirty="0" err="1" smtClean="0"/>
              <a:t>Windykacja</a:t>
            </a:r>
            <a:r>
              <a:rPr lang="de-DE" sz="1400" b="1" dirty="0" smtClean="0"/>
              <a:t> </a:t>
            </a:r>
            <a:endParaRPr lang="de-DE" sz="1400" b="1" dirty="0"/>
          </a:p>
        </p:txBody>
      </p:sp>
      <p:sp>
        <p:nvSpPr>
          <p:cNvPr id="42" name="Chevron 41"/>
          <p:cNvSpPr/>
          <p:nvPr/>
        </p:nvSpPr>
        <p:spPr>
          <a:xfrm>
            <a:off x="7769273" y="2011171"/>
            <a:ext cx="1812798" cy="970517"/>
          </a:xfrm>
          <a:prstGeom prst="chevron">
            <a:avLst/>
          </a:prstGeom>
          <a:solidFill>
            <a:srgbClr val="FFA5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de-DE" sz="1400" b="1" dirty="0" err="1" smtClean="0"/>
              <a:t>Sprzedaż</a:t>
            </a:r>
            <a:r>
              <a:rPr lang="de-DE" sz="1400" b="1" dirty="0" smtClean="0"/>
              <a:t>/ </a:t>
            </a:r>
            <a:r>
              <a:rPr lang="de-DE" sz="1400" b="1" dirty="0" err="1" smtClean="0"/>
              <a:t>Retencja</a:t>
            </a:r>
            <a:r>
              <a:rPr lang="de-DE" sz="1400" b="1" dirty="0" smtClean="0"/>
              <a:t> </a:t>
            </a:r>
            <a:endParaRPr lang="de-DE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92485" y="4104183"/>
            <a:ext cx="6906758" cy="302697"/>
          </a:xfrm>
          <a:prstGeom prst="rect">
            <a:avLst/>
          </a:prstGeom>
          <a:noFill/>
        </p:spPr>
        <p:txBody>
          <a:bodyPr wrap="square" lIns="86411" tIns="43205" rIns="86411" bIns="43205" rtlCol="0">
            <a:spAutoFit/>
          </a:bodyPr>
          <a:lstStyle/>
          <a:p>
            <a:r>
              <a:rPr lang="de-DE" sz="1400" b="1" dirty="0">
                <a:solidFill>
                  <a:srgbClr val="195491"/>
                </a:solidFill>
              </a:rPr>
              <a:t>2015 </a:t>
            </a:r>
            <a:r>
              <a:rPr lang="de-DE" sz="1400" b="1" dirty="0" smtClean="0">
                <a:solidFill>
                  <a:srgbClr val="195491"/>
                </a:solidFill>
              </a:rPr>
              <a:t>– </a:t>
            </a:r>
            <a:r>
              <a:rPr lang="de-DE" sz="1400" b="1" dirty="0" err="1" smtClean="0">
                <a:solidFill>
                  <a:srgbClr val="195491"/>
                </a:solidFill>
              </a:rPr>
              <a:t>Cały</a:t>
            </a:r>
            <a:r>
              <a:rPr lang="de-DE" sz="1400" b="1" dirty="0" smtClean="0">
                <a:solidFill>
                  <a:srgbClr val="195491"/>
                </a:solidFill>
              </a:rPr>
              <a:t> </a:t>
            </a:r>
            <a:r>
              <a:rPr lang="de-DE" sz="1400" b="1" dirty="0" err="1" smtClean="0">
                <a:solidFill>
                  <a:srgbClr val="195491"/>
                </a:solidFill>
              </a:rPr>
              <a:t>Cykl</a:t>
            </a:r>
            <a:r>
              <a:rPr lang="de-DE" sz="1400" b="1" dirty="0" smtClean="0">
                <a:solidFill>
                  <a:srgbClr val="195491"/>
                </a:solidFill>
              </a:rPr>
              <a:t> </a:t>
            </a:r>
            <a:r>
              <a:rPr lang="de-DE" sz="1400" b="1" dirty="0" err="1" smtClean="0">
                <a:solidFill>
                  <a:srgbClr val="195491"/>
                </a:solidFill>
              </a:rPr>
              <a:t>Życia</a:t>
            </a:r>
            <a:r>
              <a:rPr lang="de-DE" sz="1400" b="1" dirty="0" smtClean="0">
                <a:solidFill>
                  <a:srgbClr val="195491"/>
                </a:solidFill>
              </a:rPr>
              <a:t> </a:t>
            </a:r>
            <a:r>
              <a:rPr lang="de-DE" sz="1400" b="1" dirty="0" err="1" smtClean="0">
                <a:solidFill>
                  <a:srgbClr val="195491"/>
                </a:solidFill>
              </a:rPr>
              <a:t>Klienta</a:t>
            </a:r>
            <a:r>
              <a:rPr lang="de-DE" sz="1400" b="1" dirty="0" smtClean="0">
                <a:solidFill>
                  <a:srgbClr val="195491"/>
                </a:solidFill>
              </a:rPr>
              <a:t> </a:t>
            </a:r>
            <a:r>
              <a:rPr lang="de-DE" sz="1400" b="1" dirty="0" err="1" smtClean="0">
                <a:solidFill>
                  <a:srgbClr val="195491"/>
                </a:solidFill>
              </a:rPr>
              <a:t>zautomatyzowany</a:t>
            </a:r>
            <a:endParaRPr lang="de-DE" sz="1400" b="1" dirty="0">
              <a:solidFill>
                <a:srgbClr val="195491"/>
              </a:solidFill>
            </a:endParaRPr>
          </a:p>
        </p:txBody>
      </p:sp>
      <p:sp>
        <p:nvSpPr>
          <p:cNvPr id="69" name="Isosceles Triangle 68"/>
          <p:cNvSpPr/>
          <p:nvPr/>
        </p:nvSpPr>
        <p:spPr>
          <a:xfrm flipV="1">
            <a:off x="836171" y="3384103"/>
            <a:ext cx="9931940" cy="398932"/>
          </a:xfrm>
          <a:prstGeom prst="triangle">
            <a:avLst/>
          </a:prstGeom>
          <a:solidFill>
            <a:schemeClr val="bg1">
              <a:lumMod val="65000"/>
            </a:schemeClr>
          </a:solidFill>
          <a:ln w="127000" cap="rnd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Rectangle 69"/>
          <p:cNvSpPr/>
          <p:nvPr/>
        </p:nvSpPr>
        <p:spPr>
          <a:xfrm>
            <a:off x="9007577" y="914208"/>
            <a:ext cx="281637" cy="216024"/>
          </a:xfrm>
          <a:prstGeom prst="rect">
            <a:avLst/>
          </a:prstGeom>
          <a:solidFill>
            <a:srgbClr val="005588"/>
          </a:solidFill>
          <a:ln>
            <a:solidFill>
              <a:srgbClr val="0055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tangle 70"/>
          <p:cNvSpPr/>
          <p:nvPr/>
        </p:nvSpPr>
        <p:spPr>
          <a:xfrm>
            <a:off x="9433445" y="914208"/>
            <a:ext cx="14551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>
                <a:solidFill>
                  <a:srgbClr val="195491"/>
                </a:solidFill>
                <a:latin typeface="+mj-lt"/>
              </a:rPr>
              <a:t>Zautomatyzowany</a:t>
            </a:r>
            <a:endParaRPr lang="de-DE" sz="1200" b="1" dirty="0">
              <a:solidFill>
                <a:srgbClr val="195491"/>
              </a:solidFill>
              <a:latin typeface="+mj-lt"/>
            </a:endParaRPr>
          </a:p>
        </p:txBody>
      </p:sp>
      <p:sp>
        <p:nvSpPr>
          <p:cNvPr id="40" name="Chevron 39"/>
          <p:cNvSpPr/>
          <p:nvPr/>
        </p:nvSpPr>
        <p:spPr>
          <a:xfrm>
            <a:off x="770370" y="4564386"/>
            <a:ext cx="1812798" cy="970517"/>
          </a:xfrm>
          <a:prstGeom prst="chevron">
            <a:avLst/>
          </a:prstGeom>
          <a:solidFill>
            <a:srgbClr val="005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lvl="0" algn="ctr"/>
            <a:r>
              <a:rPr lang="de-DE" sz="1400" b="1" dirty="0" smtClean="0"/>
              <a:t>Portfolio</a:t>
            </a:r>
            <a:endParaRPr lang="de-DE" sz="1400" b="1" dirty="0"/>
          </a:p>
        </p:txBody>
      </p:sp>
      <p:sp>
        <p:nvSpPr>
          <p:cNvPr id="43" name="Chevron 42"/>
          <p:cNvSpPr/>
          <p:nvPr/>
        </p:nvSpPr>
        <p:spPr>
          <a:xfrm>
            <a:off x="2171392" y="4564386"/>
            <a:ext cx="1812798" cy="970517"/>
          </a:xfrm>
          <a:prstGeom prst="chevron">
            <a:avLst/>
          </a:prstGeom>
          <a:solidFill>
            <a:srgbClr val="005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lvl="0" algn="ctr"/>
            <a:r>
              <a:rPr lang="de-DE" sz="1400" b="1" dirty="0" smtClean="0"/>
              <a:t> Marketing</a:t>
            </a:r>
            <a:endParaRPr lang="de-DE" sz="1400" b="1" dirty="0"/>
          </a:p>
        </p:txBody>
      </p:sp>
      <p:sp>
        <p:nvSpPr>
          <p:cNvPr id="46" name="Chevron 45"/>
          <p:cNvSpPr/>
          <p:nvPr/>
        </p:nvSpPr>
        <p:spPr>
          <a:xfrm>
            <a:off x="3572414" y="4564386"/>
            <a:ext cx="1812798" cy="970517"/>
          </a:xfrm>
          <a:prstGeom prst="chevron">
            <a:avLst/>
          </a:prstGeom>
          <a:solidFill>
            <a:srgbClr val="005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lvl="0" algn="ctr"/>
            <a:r>
              <a:rPr lang="de-DE" sz="1400" b="1" dirty="0" smtClean="0"/>
              <a:t>Scoring</a:t>
            </a:r>
            <a:endParaRPr lang="de-DE" sz="1400" b="1" dirty="0"/>
          </a:p>
        </p:txBody>
      </p:sp>
      <p:sp>
        <p:nvSpPr>
          <p:cNvPr id="48" name="Chevron 47"/>
          <p:cNvSpPr/>
          <p:nvPr/>
        </p:nvSpPr>
        <p:spPr>
          <a:xfrm>
            <a:off x="4973436" y="4564386"/>
            <a:ext cx="1812798" cy="970517"/>
          </a:xfrm>
          <a:prstGeom prst="chevron">
            <a:avLst/>
          </a:prstGeom>
          <a:solidFill>
            <a:srgbClr val="005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lvl="0" algn="ctr"/>
            <a:r>
              <a:rPr lang="de-DE" sz="1400" b="1" dirty="0" err="1" smtClean="0"/>
              <a:t>Decyzja</a:t>
            </a:r>
            <a:endParaRPr lang="de-DE" sz="1400" b="1" dirty="0"/>
          </a:p>
        </p:txBody>
      </p:sp>
      <p:sp>
        <p:nvSpPr>
          <p:cNvPr id="49" name="Chevron 48"/>
          <p:cNvSpPr/>
          <p:nvPr/>
        </p:nvSpPr>
        <p:spPr>
          <a:xfrm>
            <a:off x="6374458" y="4564386"/>
            <a:ext cx="1812798" cy="970517"/>
          </a:xfrm>
          <a:prstGeom prst="chevron">
            <a:avLst/>
          </a:prstGeom>
          <a:solidFill>
            <a:srgbClr val="005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lvl="0" algn="ctr"/>
            <a:r>
              <a:rPr lang="de-DE" sz="1400" b="1" dirty="0" err="1" smtClean="0"/>
              <a:t>Obsługa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klienta</a:t>
            </a:r>
            <a:endParaRPr lang="de-DE" sz="1400" b="1" dirty="0"/>
          </a:p>
        </p:txBody>
      </p:sp>
      <p:sp>
        <p:nvSpPr>
          <p:cNvPr id="53" name="Chevron 52"/>
          <p:cNvSpPr/>
          <p:nvPr/>
        </p:nvSpPr>
        <p:spPr>
          <a:xfrm>
            <a:off x="9176501" y="4564386"/>
            <a:ext cx="1812798" cy="970517"/>
          </a:xfrm>
          <a:prstGeom prst="chevron">
            <a:avLst/>
          </a:prstGeom>
          <a:solidFill>
            <a:srgbClr val="005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lvl="0" algn="ctr"/>
            <a:r>
              <a:rPr lang="de-DE" sz="1400" b="1" dirty="0" err="1" smtClean="0"/>
              <a:t>Windykacja</a:t>
            </a:r>
            <a:endParaRPr lang="de-DE" sz="1400" b="1" dirty="0"/>
          </a:p>
        </p:txBody>
      </p:sp>
      <p:sp>
        <p:nvSpPr>
          <p:cNvPr id="73" name="Chevron 72"/>
          <p:cNvSpPr/>
          <p:nvPr/>
        </p:nvSpPr>
        <p:spPr>
          <a:xfrm>
            <a:off x="7775480" y="4564387"/>
            <a:ext cx="1812798" cy="970517"/>
          </a:xfrm>
          <a:prstGeom prst="chevron">
            <a:avLst/>
          </a:prstGeom>
          <a:solidFill>
            <a:srgbClr val="005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de-DE" sz="1400" b="1" dirty="0" err="1" smtClean="0"/>
              <a:t>Sprzedaż</a:t>
            </a:r>
            <a:r>
              <a:rPr lang="de-DE" sz="1400" b="1" dirty="0" smtClean="0"/>
              <a:t>/ </a:t>
            </a:r>
            <a:r>
              <a:rPr lang="de-DE" sz="1400" b="1" dirty="0" err="1" smtClean="0"/>
              <a:t>Retencja</a:t>
            </a:r>
            <a:endParaRPr lang="de-DE" sz="1400" b="1" dirty="0"/>
          </a:p>
        </p:txBody>
      </p:sp>
      <p:sp>
        <p:nvSpPr>
          <p:cNvPr id="22" name="Rectangle 69"/>
          <p:cNvSpPr/>
          <p:nvPr/>
        </p:nvSpPr>
        <p:spPr>
          <a:xfrm>
            <a:off x="9029475" y="1412576"/>
            <a:ext cx="281637" cy="216024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70"/>
          <p:cNvSpPr/>
          <p:nvPr/>
        </p:nvSpPr>
        <p:spPr>
          <a:xfrm>
            <a:off x="9582071" y="1412576"/>
            <a:ext cx="14633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err="1" smtClean="0">
                <a:solidFill>
                  <a:srgbClr val="195491"/>
                </a:solidFill>
                <a:latin typeface="+mj-lt"/>
              </a:rPr>
              <a:t>Manualny</a:t>
            </a:r>
            <a:endParaRPr lang="de-DE" sz="1200" b="1" dirty="0">
              <a:solidFill>
                <a:srgbClr val="19549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496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6"/>
          <p:cNvSpPr txBox="1">
            <a:spLocks/>
          </p:cNvSpPr>
          <p:nvPr/>
        </p:nvSpPr>
        <p:spPr>
          <a:xfrm>
            <a:off x="649281" y="1223863"/>
            <a:ext cx="9144000" cy="1080120"/>
          </a:xfrm>
          <a:prstGeom prst="rect">
            <a:avLst/>
          </a:prstGeom>
        </p:spPr>
        <p:txBody>
          <a:bodyPr lIns="72000" tIns="0" rIns="72000"/>
          <a:lstStyle>
            <a:lvl1pPr marL="0" indent="-900000">
              <a:spcBef>
                <a:spcPts val="0"/>
              </a:spcBef>
              <a:buNone/>
              <a:defRPr sz="8000" b="1" baseline="0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 marL="0" marR="0" lvl="0" indent="-90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BIG DATA</a:t>
            </a:r>
            <a:endParaRPr kumimoji="0" lang="de-DE" sz="8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 pitchFamily="34" charset="0"/>
              <a:ea typeface="+mn-ea"/>
              <a:cs typeface="+mn-cs"/>
            </a:endParaRPr>
          </a:p>
        </p:txBody>
      </p:sp>
      <p:sp>
        <p:nvSpPr>
          <p:cNvPr id="9" name="Textplatzhalter 16"/>
          <p:cNvSpPr txBox="1">
            <a:spLocks/>
          </p:cNvSpPr>
          <p:nvPr/>
        </p:nvSpPr>
        <p:spPr>
          <a:xfrm>
            <a:off x="649281" y="2231975"/>
            <a:ext cx="9144000" cy="1296144"/>
          </a:xfrm>
          <a:prstGeom prst="rect">
            <a:avLst/>
          </a:prstGeom>
        </p:spPr>
        <p:txBody>
          <a:bodyPr lIns="72000" tIns="36000" rIns="72000"/>
          <a:lstStyle>
            <a:lvl1pPr marL="0" indent="-900000">
              <a:spcBef>
                <a:spcPts val="0"/>
              </a:spcBef>
              <a:buNone/>
              <a:defRPr sz="4000" b="1" spc="0" baseline="0">
                <a:solidFill>
                  <a:srgbClr val="FF9900"/>
                </a:solidFill>
                <a:latin typeface="Source Sans Pro" pitchFamily="34" charset="0"/>
              </a:defRPr>
            </a:lvl1pPr>
          </a:lstStyle>
          <a:p>
            <a:pPr marL="0" marR="0" lvl="0" indent="-90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err="1" smtClean="0"/>
              <a:t>Przyszłość</a:t>
            </a:r>
            <a:r>
              <a:rPr lang="en-US" dirty="0" smtClean="0"/>
              <a:t> </a:t>
            </a:r>
            <a:r>
              <a:rPr lang="en-US" dirty="0" err="1" smtClean="0"/>
              <a:t>finansów</a:t>
            </a:r>
            <a:r>
              <a:rPr lang="en-US" dirty="0" smtClean="0"/>
              <a:t> </a:t>
            </a:r>
            <a:r>
              <a:rPr lang="en-US" dirty="0" err="1" smtClean="0"/>
              <a:t>konsumenckich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Source Sans Pro" pitchFamily="34" charset="0"/>
              <a:ea typeface="+mn-ea"/>
              <a:cs typeface="+mn-cs"/>
            </a:endParaRPr>
          </a:p>
        </p:txBody>
      </p:sp>
      <p:sp>
        <p:nvSpPr>
          <p:cNvPr id="10" name="Textplatzhalter 16"/>
          <p:cNvSpPr txBox="1">
            <a:spLocks/>
          </p:cNvSpPr>
          <p:nvPr/>
        </p:nvSpPr>
        <p:spPr>
          <a:xfrm>
            <a:off x="648265" y="5184031"/>
            <a:ext cx="9144000" cy="360312"/>
          </a:xfrm>
          <a:prstGeom prst="rect">
            <a:avLst/>
          </a:prstGeom>
        </p:spPr>
        <p:txBody>
          <a:bodyPr lIns="72000" tIns="36000" rIns="72000"/>
          <a:lstStyle>
            <a:lvl1pPr marL="0" indent="-900000">
              <a:spcBef>
                <a:spcPts val="0"/>
              </a:spcBef>
              <a:buNone/>
              <a:defRPr sz="2000" b="0" i="0" spc="0" baseline="0">
                <a:solidFill>
                  <a:srgbClr val="FFFFFF"/>
                </a:solidFill>
                <a:latin typeface="Source Sans Pro" pitchFamily="34" charset="0"/>
              </a:defRPr>
            </a:lvl1pPr>
          </a:lstStyle>
          <a:p>
            <a:pPr marL="0" marR="0" lvl="0" indent="-90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Big Data </a:t>
            </a:r>
            <a:r>
              <a:rPr lang="en-US" dirty="0" err="1" smtClean="0"/>
              <a:t>przyszłością</a:t>
            </a:r>
            <a:r>
              <a:rPr lang="en-US" dirty="0" smtClean="0"/>
              <a:t> </a:t>
            </a:r>
            <a:r>
              <a:rPr lang="en-US" dirty="0" err="1" smtClean="0"/>
              <a:t>bankowości</a:t>
            </a:r>
            <a:r>
              <a:rPr lang="en-US" dirty="0" smtClean="0"/>
              <a:t> </a:t>
            </a:r>
            <a:r>
              <a:rPr lang="en-US" dirty="0" err="1" smtClean="0"/>
              <a:t>mobilnej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itchFamily="34" charset="0"/>
              <a:ea typeface="+mn-ea"/>
              <a:cs typeface="+mn-cs"/>
            </a:endParaRPr>
          </a:p>
        </p:txBody>
      </p:sp>
      <p:sp>
        <p:nvSpPr>
          <p:cNvPr id="11" name="Textplatzhalter 16"/>
          <p:cNvSpPr txBox="1">
            <a:spLocks/>
          </p:cNvSpPr>
          <p:nvPr/>
        </p:nvSpPr>
        <p:spPr>
          <a:xfrm>
            <a:off x="648265" y="5472063"/>
            <a:ext cx="9144000" cy="360312"/>
          </a:xfrm>
          <a:prstGeom prst="rect">
            <a:avLst/>
          </a:prstGeom>
        </p:spPr>
        <p:txBody>
          <a:bodyPr lIns="72000" tIns="36000" rIns="72000"/>
          <a:lstStyle>
            <a:lvl1pPr marL="0" indent="-900000">
              <a:spcBef>
                <a:spcPts val="0"/>
              </a:spcBef>
              <a:buNone/>
              <a:defRPr sz="2000" b="0" i="1" spc="0" baseline="0">
                <a:solidFill>
                  <a:srgbClr val="FFFFFF"/>
                </a:solidFill>
                <a:latin typeface="Source Sans Pro" pitchFamily="34" charset="0"/>
              </a:defRPr>
            </a:lvl1pPr>
          </a:lstStyle>
          <a:p>
            <a:pPr marL="0" marR="0" lvl="0" indent="-90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itchFamily="34" charset="0"/>
                <a:ea typeface="+mn-ea"/>
                <a:cs typeface="+mn-cs"/>
              </a:rPr>
              <a:t> Aleksander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itchFamily="34" charset="0"/>
                <a:ea typeface="+mn-ea"/>
                <a:cs typeface="+mn-cs"/>
              </a:rPr>
              <a:t> Rutkowski</a:t>
            </a:r>
            <a:r>
              <a:rPr kumimoji="0" lang="pl-PL" sz="2000" b="0" i="1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 pitchFamily="34" charset="0"/>
                <a:ea typeface="+mn-ea"/>
                <a:cs typeface="+mn-cs"/>
              </a:rPr>
              <a:t>, Kreditech Polska</a:t>
            </a:r>
            <a:endParaRPr kumimoji="0" lang="en-US" sz="2000" b="0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mtClean="0"/>
              <a:t>Tradycyjna metoda uzyskania kredytu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PYTANIE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Dlaczego</a:t>
            </a:r>
            <a:r>
              <a:rPr lang="pl-PL" dirty="0" smtClean="0"/>
              <a:t> 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pl-PL" dirty="0" smtClean="0"/>
              <a:t>za</a:t>
            </a:r>
            <a:r>
              <a:rPr lang="en-US" dirty="0" err="1" smtClean="0"/>
              <a:t>ofer</a:t>
            </a:r>
            <a:r>
              <a:rPr lang="pl-PL" dirty="0" smtClean="0"/>
              <a:t>ować</a:t>
            </a:r>
            <a:r>
              <a:rPr lang="en-US" dirty="0" smtClean="0"/>
              <a:t> </a:t>
            </a:r>
            <a:r>
              <a:rPr lang="en-US" dirty="0" err="1" smtClean="0"/>
              <a:t>serwisu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prostego</a:t>
            </a:r>
            <a:r>
              <a:rPr lang="en-US" dirty="0" smtClean="0"/>
              <a:t>, </a:t>
            </a:r>
            <a:r>
              <a:rPr lang="en-US" dirty="0" err="1" smtClean="0"/>
              <a:t>jak</a:t>
            </a:r>
            <a:r>
              <a:rPr lang="en-US" dirty="0" smtClean="0"/>
              <a:t> </a:t>
            </a:r>
            <a:r>
              <a:rPr lang="en-US" dirty="0" err="1" smtClean="0"/>
              <a:t>zakup</a:t>
            </a:r>
            <a:r>
              <a:rPr lang="en-US" dirty="0" smtClean="0"/>
              <a:t> </a:t>
            </a:r>
            <a:r>
              <a:rPr lang="en-US" dirty="0" err="1" smtClean="0"/>
              <a:t>lodówki</a:t>
            </a:r>
            <a:r>
              <a:rPr lang="en-US" dirty="0" smtClean="0"/>
              <a:t> w </a:t>
            </a:r>
            <a:r>
              <a:rPr lang="en-US" dirty="0" err="1" smtClean="0"/>
              <a:t>sklepie</a:t>
            </a:r>
            <a:r>
              <a:rPr lang="en-US" dirty="0" smtClean="0"/>
              <a:t> </a:t>
            </a:r>
            <a:r>
              <a:rPr lang="en-US" dirty="0" err="1" smtClean="0"/>
              <a:t>internetowym</a:t>
            </a:r>
            <a:r>
              <a:rPr lang="en-US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800" dirty="0" smtClean="0"/>
              <a:t>BANKI FUNKCJONUJĄ WYŁĄCZNIE WE WSPÓŁPRACY Z BIURAMI KREDYTOWYMI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PROBLEMY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FAKT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wrap="none" anchor="t" anchorCtr="0">
            <a:noAutofit/>
          </a:bodyPr>
          <a:lstStyle/>
          <a:p>
            <a:r>
              <a:rPr lang="de-DE" dirty="0" smtClean="0"/>
              <a:t>Na </a:t>
            </a:r>
            <a:r>
              <a:rPr lang="de-DE" dirty="0" err="1" smtClean="0"/>
              <a:t>całym</a:t>
            </a:r>
            <a:r>
              <a:rPr lang="de-DE" dirty="0" smtClean="0"/>
              <a:t> </a:t>
            </a:r>
            <a:r>
              <a:rPr lang="de-DE" dirty="0" err="1" smtClean="0"/>
              <a:t>świecie</a:t>
            </a:r>
            <a:endParaRPr lang="de-DE" dirty="0" smtClean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err="1" smtClean="0"/>
              <a:t>Ludzi</a:t>
            </a:r>
            <a:r>
              <a:rPr lang="de-DE" dirty="0" smtClean="0"/>
              <a:t> </a:t>
            </a:r>
            <a:r>
              <a:rPr lang="de-DE" dirty="0" err="1" smtClean="0"/>
              <a:t>posiada</a:t>
            </a:r>
            <a:r>
              <a:rPr lang="de-DE" dirty="0" smtClean="0"/>
              <a:t> </a:t>
            </a:r>
            <a:r>
              <a:rPr lang="de-DE" dirty="0" err="1" smtClean="0"/>
              <a:t>telefon</a:t>
            </a:r>
            <a:r>
              <a:rPr lang="de-DE" dirty="0" smtClean="0"/>
              <a:t> </a:t>
            </a:r>
            <a:r>
              <a:rPr lang="de-DE" dirty="0" err="1" smtClean="0"/>
              <a:t>komórkowy</a:t>
            </a:r>
            <a:r>
              <a:rPr lang="de-DE" dirty="0" smtClean="0"/>
              <a:t>…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7"/>
          </p:nvPr>
        </p:nvSpPr>
        <p:spPr>
          <a:xfrm>
            <a:off x="7777261" y="935831"/>
            <a:ext cx="2664296" cy="576064"/>
          </a:xfrm>
        </p:spPr>
        <p:txBody>
          <a:bodyPr/>
          <a:lstStyle/>
          <a:p>
            <a:r>
              <a:rPr lang="de-DE" dirty="0" smtClean="0"/>
              <a:t>5.25 </a:t>
            </a:r>
            <a:r>
              <a:rPr lang="de-DE" dirty="0" err="1" smtClean="0"/>
              <a:t>miliarda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smtClean="0"/>
              <a:t>3.7 </a:t>
            </a:r>
            <a:r>
              <a:rPr lang="de-DE" dirty="0" err="1" smtClean="0"/>
              <a:t>miliarda</a:t>
            </a:r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 smtClean="0"/>
              <a:t>2.5 </a:t>
            </a:r>
            <a:r>
              <a:rPr lang="de-DE" dirty="0" err="1" smtClean="0"/>
              <a:t>miliarda</a:t>
            </a:r>
            <a:endParaRPr lang="de-DE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 smtClean="0"/>
              <a:t>Nie </a:t>
            </a:r>
            <a:r>
              <a:rPr lang="de-DE" dirty="0" err="1" smtClean="0"/>
              <a:t>ma</a:t>
            </a:r>
            <a:r>
              <a:rPr lang="de-DE" dirty="0" smtClean="0"/>
              <a:t> </a:t>
            </a:r>
            <a:r>
              <a:rPr lang="de-DE" dirty="0" err="1" smtClean="0"/>
              <a:t>konta</a:t>
            </a:r>
            <a:r>
              <a:rPr lang="de-DE" dirty="0" smtClean="0"/>
              <a:t> </a:t>
            </a:r>
            <a:r>
              <a:rPr lang="de-DE" dirty="0" err="1" smtClean="0"/>
              <a:t>bankowego</a:t>
            </a:r>
            <a:endParaRPr lang="de-DE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 smtClean="0"/>
              <a:t>Nie </a:t>
            </a:r>
            <a:r>
              <a:rPr lang="de-DE" dirty="0" err="1" smtClean="0"/>
              <a:t>zna</a:t>
            </a:r>
            <a:r>
              <a:rPr lang="de-DE" dirty="0" smtClean="0"/>
              <a:t> </a:t>
            </a:r>
            <a:r>
              <a:rPr lang="de-DE" dirty="0" err="1" smtClean="0"/>
              <a:t>swojej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zdolności</a:t>
            </a:r>
            <a:r>
              <a:rPr lang="de-DE" dirty="0" smtClean="0"/>
              <a:t> </a:t>
            </a:r>
            <a:r>
              <a:rPr lang="de-DE" dirty="0" err="1" smtClean="0"/>
              <a:t>kredytowej</a:t>
            </a:r>
            <a:endParaRPr lang="de-DE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22"/>
          </p:nvPr>
        </p:nvSpPr>
        <p:spPr>
          <a:xfrm>
            <a:off x="7633245" y="1367879"/>
            <a:ext cx="2663280" cy="504056"/>
          </a:xfrm>
        </p:spPr>
        <p:txBody>
          <a:bodyPr/>
          <a:lstStyle/>
          <a:p>
            <a:r>
              <a:rPr lang="de-DE" dirty="0" err="1" smtClean="0"/>
              <a:t>Posiada</a:t>
            </a:r>
            <a:r>
              <a:rPr lang="de-DE" dirty="0" smtClean="0"/>
              <a:t> </a:t>
            </a:r>
            <a:r>
              <a:rPr lang="de-DE" dirty="0" err="1" smtClean="0"/>
              <a:t>telefon</a:t>
            </a:r>
            <a:endParaRPr lang="de-DE" dirty="0" smtClean="0"/>
          </a:p>
          <a:p>
            <a:r>
              <a:rPr lang="de-DE" dirty="0" smtClean="0"/>
              <a:t> </a:t>
            </a:r>
            <a:r>
              <a:rPr lang="de-DE" dirty="0" err="1" smtClean="0"/>
              <a:t>komórkowy</a:t>
            </a:r>
            <a:endParaRPr lang="de-DE" dirty="0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dirty="0" smtClean="0"/>
              <a:t>75%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504453" y="215752"/>
            <a:ext cx="9217024" cy="432048"/>
          </a:xfrm>
        </p:spPr>
        <p:txBody>
          <a:bodyPr/>
          <a:lstStyle/>
          <a:p>
            <a:r>
              <a:rPr lang="en-US" dirty="0" smtClean="0"/>
              <a:t>NADRZĘDNY CEL: SCORING KREDYTOWY DLA WSZYSTKICH</a:t>
            </a:r>
            <a:endParaRPr lang="de-DE" dirty="0"/>
          </a:p>
        </p:txBody>
      </p:sp>
      <p:grpSp>
        <p:nvGrpSpPr>
          <p:cNvPr id="4" name="Group 3"/>
          <p:cNvGrpSpPr/>
          <p:nvPr/>
        </p:nvGrpSpPr>
        <p:grpSpPr>
          <a:xfrm>
            <a:off x="514825" y="2344898"/>
            <a:ext cx="10286772" cy="2221265"/>
            <a:chOff x="514825" y="2093974"/>
            <a:chExt cx="10286772" cy="2221265"/>
          </a:xfrm>
        </p:grpSpPr>
        <p:pic>
          <p:nvPicPr>
            <p:cNvPr id="5" name="Grafik 20" descr="bank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4518" y="2249333"/>
              <a:ext cx="1055558" cy="864096"/>
            </a:xfrm>
            <a:prstGeom prst="rect">
              <a:avLst/>
            </a:prstGeom>
          </p:spPr>
        </p:pic>
        <p:pic>
          <p:nvPicPr>
            <p:cNvPr id="8" name="Grafik 18" descr="Creadits_büro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59063" y="2093974"/>
              <a:ext cx="1224136" cy="1002097"/>
            </a:xfrm>
            <a:prstGeom prst="rect">
              <a:avLst/>
            </a:prstGeom>
          </p:spPr>
        </p:pic>
        <p:pic>
          <p:nvPicPr>
            <p:cNvPr id="19" name="Grafik 7" descr="pfeil-gerad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50951" y="2618548"/>
              <a:ext cx="999661" cy="353539"/>
            </a:xfrm>
            <a:prstGeom prst="rect">
              <a:avLst/>
            </a:prstGeom>
          </p:spPr>
        </p:pic>
        <p:pic>
          <p:nvPicPr>
            <p:cNvPr id="22" name="Grafik 7" descr="pfeil-gerad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19908" y="2624892"/>
              <a:ext cx="999661" cy="353539"/>
            </a:xfrm>
            <a:prstGeom prst="rect">
              <a:avLst/>
            </a:prstGeom>
          </p:spPr>
        </p:pic>
        <p:pic>
          <p:nvPicPr>
            <p:cNvPr id="10" name="Grafik 13" descr="ja-nein.png"/>
            <p:cNvPicPr>
              <a:picLocks noChangeAspect="1"/>
            </p:cNvPicPr>
            <p:nvPr/>
          </p:nvPicPr>
          <p:blipFill rotWithShape="1">
            <a:blip r:embed="rId6" cstate="print"/>
            <a:srcRect l="62868" t="30961" b="25148"/>
            <a:stretch/>
          </p:blipFill>
          <p:spPr>
            <a:xfrm>
              <a:off x="5275139" y="2489641"/>
              <a:ext cx="679889" cy="657869"/>
            </a:xfrm>
            <a:prstGeom prst="rect">
              <a:avLst/>
            </a:prstGeom>
          </p:spPr>
        </p:pic>
        <p:pic>
          <p:nvPicPr>
            <p:cNvPr id="11" name="Grafik 19" descr="browser-social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60517" y="2249333"/>
              <a:ext cx="1152128" cy="94315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336243" y="2353433"/>
              <a:ext cx="5247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 smtClean="0">
                  <a:solidFill>
                    <a:srgbClr val="005588"/>
                  </a:solidFill>
                  <a:latin typeface="Source Sans Pro" panose="020B0503030403020204" pitchFamily="34" charset="0"/>
                </a:rPr>
                <a:t>?</a:t>
              </a:r>
              <a:endParaRPr lang="de-DE" sz="2400" b="1" dirty="0">
                <a:solidFill>
                  <a:srgbClr val="005588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60671" y="3220342"/>
              <a:ext cx="1938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 err="1" smtClean="0">
                  <a:solidFill>
                    <a:srgbClr val="005588"/>
                  </a:solidFill>
                  <a:latin typeface="Source Sans Pro" panose="020B0503030403020204" pitchFamily="34" charset="0"/>
                </a:rPr>
                <a:t>Własny</a:t>
              </a:r>
              <a:r>
                <a:rPr lang="de-DE" sz="1400" b="1" dirty="0" smtClean="0">
                  <a:solidFill>
                    <a:srgbClr val="005588"/>
                  </a:solidFill>
                  <a:latin typeface="Source Sans Pro" panose="020B0503030403020204" pitchFamily="34" charset="0"/>
                </a:rPr>
                <a:t> </a:t>
              </a:r>
              <a:r>
                <a:rPr lang="de-DE" sz="1400" b="1" dirty="0" err="1" smtClean="0">
                  <a:solidFill>
                    <a:srgbClr val="005588"/>
                  </a:solidFill>
                  <a:latin typeface="Source Sans Pro" panose="020B0503030403020204" pitchFamily="34" charset="0"/>
                </a:rPr>
                <a:t>scoring</a:t>
              </a:r>
              <a:endParaRPr lang="de-DE" sz="1400" b="1" dirty="0">
                <a:solidFill>
                  <a:srgbClr val="005588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641357" y="3145688"/>
              <a:ext cx="21602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 err="1" smtClean="0">
                  <a:solidFill>
                    <a:srgbClr val="005588"/>
                  </a:solidFill>
                  <a:latin typeface="Source Sans Pro" panose="020B0503030403020204" pitchFamily="34" charset="0"/>
                </a:rPr>
                <a:t>Dotarcie</a:t>
              </a:r>
              <a:r>
                <a:rPr lang="de-DE" sz="1400" b="1" dirty="0" smtClean="0">
                  <a:solidFill>
                    <a:srgbClr val="005588"/>
                  </a:solidFill>
                  <a:latin typeface="Source Sans Pro" panose="020B0503030403020204" pitchFamily="34" charset="0"/>
                </a:rPr>
                <a:t> do </a:t>
              </a:r>
              <a:r>
                <a:rPr lang="de-DE" sz="1400" b="1" dirty="0" err="1" smtClean="0">
                  <a:solidFill>
                    <a:srgbClr val="005588"/>
                  </a:solidFill>
                  <a:latin typeface="Source Sans Pro" panose="020B0503030403020204" pitchFamily="34" charset="0"/>
                </a:rPr>
                <a:t>nowych</a:t>
              </a:r>
              <a:r>
                <a:rPr lang="de-DE" sz="1400" b="1" dirty="0" smtClean="0">
                  <a:solidFill>
                    <a:srgbClr val="005588"/>
                  </a:solidFill>
                  <a:latin typeface="Source Sans Pro" panose="020B0503030403020204" pitchFamily="34" charset="0"/>
                </a:rPr>
                <a:t> </a:t>
              </a:r>
              <a:r>
                <a:rPr lang="de-DE" sz="1400" b="1" dirty="0" err="1" smtClean="0">
                  <a:solidFill>
                    <a:srgbClr val="005588"/>
                  </a:solidFill>
                  <a:latin typeface="Source Sans Pro" panose="020B0503030403020204" pitchFamily="34" charset="0"/>
                </a:rPr>
                <a:t>klientów</a:t>
              </a:r>
              <a:r>
                <a:rPr lang="de-DE" sz="1400" b="1" dirty="0" smtClean="0">
                  <a:solidFill>
                    <a:srgbClr val="005588"/>
                  </a:solidFill>
                  <a:latin typeface="Source Sans Pro" panose="020B0503030403020204" pitchFamily="34" charset="0"/>
                </a:rPr>
                <a:t> i </a:t>
              </a:r>
              <a:r>
                <a:rPr lang="de-DE" sz="1400" b="1" dirty="0" err="1" smtClean="0">
                  <a:solidFill>
                    <a:srgbClr val="005588"/>
                  </a:solidFill>
                  <a:latin typeface="Source Sans Pro" panose="020B0503030403020204" pitchFamily="34" charset="0"/>
                </a:rPr>
                <a:t>zmniejszenie</a:t>
              </a:r>
              <a:r>
                <a:rPr lang="de-DE" sz="1400" b="1" dirty="0" smtClean="0">
                  <a:solidFill>
                    <a:srgbClr val="005588"/>
                  </a:solidFill>
                  <a:latin typeface="Source Sans Pro" panose="020B0503030403020204" pitchFamily="34" charset="0"/>
                </a:rPr>
                <a:t> </a:t>
              </a:r>
              <a:r>
                <a:rPr lang="de-DE" sz="1400" b="1" dirty="0" err="1" smtClean="0">
                  <a:solidFill>
                    <a:srgbClr val="005588"/>
                  </a:solidFill>
                  <a:latin typeface="Source Sans Pro" panose="020B0503030403020204" pitchFamily="34" charset="0"/>
                </a:rPr>
                <a:t>liczby</a:t>
              </a:r>
              <a:r>
                <a:rPr lang="de-DE" sz="1400" b="1" dirty="0" smtClean="0">
                  <a:solidFill>
                    <a:srgbClr val="005588"/>
                  </a:solidFill>
                  <a:latin typeface="Source Sans Pro" panose="020B0503030403020204" pitchFamily="34" charset="0"/>
                </a:rPr>
                <a:t> </a:t>
              </a:r>
              <a:r>
                <a:rPr lang="de-DE" sz="1400" b="1" dirty="0" err="1" smtClean="0">
                  <a:solidFill>
                    <a:srgbClr val="005588"/>
                  </a:solidFill>
                  <a:latin typeface="Source Sans Pro" panose="020B0503030403020204" pitchFamily="34" charset="0"/>
                </a:rPr>
                <a:t>odmów</a:t>
              </a:r>
              <a:r>
                <a:rPr lang="de-DE" sz="1400" b="1" dirty="0" smtClean="0">
                  <a:solidFill>
                    <a:srgbClr val="005588"/>
                  </a:solidFill>
                  <a:latin typeface="Source Sans Pro" panose="020B0503030403020204" pitchFamily="34" charset="0"/>
                </a:rPr>
                <a:t> </a:t>
              </a:r>
              <a:r>
                <a:rPr lang="de-DE" sz="1400" b="1" dirty="0" err="1" smtClean="0">
                  <a:solidFill>
                    <a:srgbClr val="005588"/>
                  </a:solidFill>
                  <a:latin typeface="Source Sans Pro" panose="020B0503030403020204" pitchFamily="34" charset="0"/>
                </a:rPr>
                <a:t>bankowych</a:t>
              </a:r>
              <a:endParaRPr lang="de-DE" sz="1400" b="1" dirty="0">
                <a:solidFill>
                  <a:srgbClr val="005588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82073" y="3220342"/>
              <a:ext cx="23536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 err="1" smtClean="0">
                  <a:solidFill>
                    <a:srgbClr val="005588"/>
                  </a:solidFill>
                  <a:latin typeface="Source Sans Pro" panose="020B0503030403020204" pitchFamily="34" charset="0"/>
                </a:rPr>
                <a:t>Tradycyjna</a:t>
              </a:r>
              <a:r>
                <a:rPr lang="de-DE" sz="1400" b="1" dirty="0" smtClean="0">
                  <a:solidFill>
                    <a:srgbClr val="005588"/>
                  </a:solidFill>
                  <a:latin typeface="Source Sans Pro" panose="020B0503030403020204" pitchFamily="34" charset="0"/>
                </a:rPr>
                <a:t> </a:t>
              </a:r>
              <a:r>
                <a:rPr lang="de-DE" sz="1400" b="1" dirty="0" err="1" smtClean="0">
                  <a:solidFill>
                    <a:srgbClr val="005588"/>
                  </a:solidFill>
                  <a:latin typeface="Source Sans Pro" panose="020B0503030403020204" pitchFamily="34" charset="0"/>
                </a:rPr>
                <a:t>bankowość</a:t>
              </a:r>
              <a:endParaRPr lang="de-DE" sz="1400" b="1" dirty="0">
                <a:solidFill>
                  <a:srgbClr val="005588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27067" y="3220342"/>
              <a:ext cx="13689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 err="1" smtClean="0">
                  <a:solidFill>
                    <a:srgbClr val="005588"/>
                  </a:solidFill>
                  <a:latin typeface="Source Sans Pro" panose="020B0503030403020204" pitchFamily="34" charset="0"/>
                </a:rPr>
                <a:t>Odmowa</a:t>
              </a:r>
              <a:r>
                <a:rPr lang="de-DE" sz="1400" b="1" dirty="0" smtClean="0">
                  <a:solidFill>
                    <a:srgbClr val="005588"/>
                  </a:solidFill>
                  <a:latin typeface="Source Sans Pro" panose="020B0503030403020204" pitchFamily="34" charset="0"/>
                </a:rPr>
                <a:t> </a:t>
              </a:r>
              <a:r>
                <a:rPr lang="de-DE" sz="1400" b="1" dirty="0" err="1" smtClean="0">
                  <a:solidFill>
                    <a:srgbClr val="005588"/>
                  </a:solidFill>
                  <a:latin typeface="Source Sans Pro" panose="020B0503030403020204" pitchFamily="34" charset="0"/>
                </a:rPr>
                <a:t>banku</a:t>
              </a:r>
              <a:endParaRPr lang="de-DE" sz="1400" b="1" dirty="0">
                <a:solidFill>
                  <a:srgbClr val="005588"/>
                </a:solidFill>
                <a:latin typeface="Source Sans Pro" panose="020B0503030403020204" pitchFamily="34" charset="0"/>
              </a:endParaRPr>
            </a:p>
          </p:txBody>
        </p:sp>
        <p:pic>
          <p:nvPicPr>
            <p:cNvPr id="23" name="Grafik 7" descr="pfeil-gerad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27163" y="2544138"/>
              <a:ext cx="999661" cy="353539"/>
            </a:xfrm>
            <a:prstGeom prst="rect">
              <a:avLst/>
            </a:prstGeom>
          </p:spPr>
        </p:pic>
        <p:sp>
          <p:nvSpPr>
            <p:cNvPr id="25" name="TextBox 1"/>
            <p:cNvSpPr txBox="1"/>
            <p:nvPr/>
          </p:nvSpPr>
          <p:spPr>
            <a:xfrm>
              <a:off x="988267" y="2241223"/>
              <a:ext cx="5247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5500" b="1" dirty="0" smtClean="0">
                  <a:solidFill>
                    <a:srgbClr val="005588"/>
                  </a:solidFill>
                  <a:latin typeface="Source Sans Pro" panose="020B0503030403020204" pitchFamily="34" charset="0"/>
                </a:rPr>
                <a:t>?</a:t>
              </a:r>
              <a:endParaRPr lang="de-DE" sz="5500" b="1" dirty="0">
                <a:solidFill>
                  <a:srgbClr val="005588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27" name="TextBox 17"/>
            <p:cNvSpPr txBox="1"/>
            <p:nvPr/>
          </p:nvSpPr>
          <p:spPr>
            <a:xfrm>
              <a:off x="514825" y="3145688"/>
              <a:ext cx="136891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rgbClr val="005588"/>
                  </a:solidFill>
                  <a:latin typeface="Source Sans Pro" panose="020B0503030403020204" pitchFamily="34" charset="0"/>
                </a:rPr>
                <a:t>4 </a:t>
              </a:r>
              <a:r>
                <a:rPr lang="de-DE" sz="1400" b="1" dirty="0" err="1" smtClean="0">
                  <a:solidFill>
                    <a:srgbClr val="005588"/>
                  </a:solidFill>
                  <a:latin typeface="Source Sans Pro" panose="020B0503030403020204" pitchFamily="34" charset="0"/>
                </a:rPr>
                <a:t>milairdy</a:t>
              </a:r>
              <a:r>
                <a:rPr lang="de-DE" sz="1400" b="1" dirty="0" smtClean="0">
                  <a:solidFill>
                    <a:srgbClr val="005588"/>
                  </a:solidFill>
                  <a:latin typeface="Source Sans Pro" panose="020B0503030403020204" pitchFamily="34" charset="0"/>
                </a:rPr>
                <a:t> </a:t>
              </a:r>
              <a:r>
                <a:rPr lang="de-DE" sz="1400" b="1" dirty="0" err="1" smtClean="0">
                  <a:solidFill>
                    <a:srgbClr val="005588"/>
                  </a:solidFill>
                  <a:latin typeface="Source Sans Pro" panose="020B0503030403020204" pitchFamily="34" charset="0"/>
                </a:rPr>
                <a:t>ludzi</a:t>
              </a:r>
              <a:r>
                <a:rPr lang="de-DE" sz="1400" b="1" dirty="0" smtClean="0">
                  <a:solidFill>
                    <a:srgbClr val="005588"/>
                  </a:solidFill>
                  <a:latin typeface="Source Sans Pro" panose="020B0503030403020204" pitchFamily="34" charset="0"/>
                </a:rPr>
                <a:t> nie </a:t>
              </a:r>
              <a:r>
                <a:rPr lang="de-DE" sz="1400" b="1" dirty="0" err="1" smtClean="0">
                  <a:solidFill>
                    <a:srgbClr val="005588"/>
                  </a:solidFill>
                  <a:latin typeface="Source Sans Pro" panose="020B0503030403020204" pitchFamily="34" charset="0"/>
                </a:rPr>
                <a:t>znający</a:t>
              </a:r>
              <a:r>
                <a:rPr lang="de-DE" sz="1400" b="1" dirty="0" smtClean="0">
                  <a:solidFill>
                    <a:srgbClr val="005588"/>
                  </a:solidFill>
                  <a:latin typeface="Source Sans Pro" panose="020B0503030403020204" pitchFamily="34" charset="0"/>
                </a:rPr>
                <a:t> </a:t>
              </a:r>
              <a:r>
                <a:rPr lang="de-DE" sz="1400" b="1" dirty="0" err="1" smtClean="0">
                  <a:solidFill>
                    <a:srgbClr val="005588"/>
                  </a:solidFill>
                  <a:latin typeface="Source Sans Pro" panose="020B0503030403020204" pitchFamily="34" charset="0"/>
                </a:rPr>
                <a:t>swojej</a:t>
              </a:r>
              <a:r>
                <a:rPr lang="de-DE" sz="1400" b="1" dirty="0" smtClean="0">
                  <a:solidFill>
                    <a:srgbClr val="005588"/>
                  </a:solidFill>
                  <a:latin typeface="Source Sans Pro" panose="020B0503030403020204" pitchFamily="34" charset="0"/>
                </a:rPr>
                <a:t> </a:t>
              </a:r>
              <a:r>
                <a:rPr lang="de-DE" sz="1400" b="1" dirty="0" err="1" smtClean="0">
                  <a:solidFill>
                    <a:srgbClr val="005588"/>
                  </a:solidFill>
                  <a:latin typeface="Source Sans Pro" panose="020B0503030403020204" pitchFamily="34" charset="0"/>
                </a:rPr>
                <a:t>zdolności</a:t>
              </a:r>
              <a:r>
                <a:rPr lang="de-DE" sz="1400" b="1" dirty="0" smtClean="0">
                  <a:solidFill>
                    <a:srgbClr val="005588"/>
                  </a:solidFill>
                  <a:latin typeface="Source Sans Pro" panose="020B0503030403020204" pitchFamily="34" charset="0"/>
                </a:rPr>
                <a:t> </a:t>
              </a:r>
              <a:r>
                <a:rPr lang="de-DE" sz="1400" b="1" dirty="0" err="1" smtClean="0">
                  <a:solidFill>
                    <a:srgbClr val="005588"/>
                  </a:solidFill>
                  <a:latin typeface="Source Sans Pro" panose="020B0503030403020204" pitchFamily="34" charset="0"/>
                </a:rPr>
                <a:t>kredytowej</a:t>
              </a:r>
              <a:endParaRPr lang="de-DE" sz="1400" b="1" dirty="0">
                <a:solidFill>
                  <a:srgbClr val="005588"/>
                </a:solidFill>
                <a:latin typeface="Source Sans Pro" panose="020B0503030403020204" pitchFamily="34" charset="0"/>
              </a:endParaRPr>
            </a:p>
          </p:txBody>
        </p:sp>
        <p:pic>
          <p:nvPicPr>
            <p:cNvPr id="28" name="Grafik 7" descr="pfeil-gerad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26128" y="2584265"/>
              <a:ext cx="999661" cy="3535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506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ROZWIĄZANIE: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1368</Words>
  <Application>Microsoft Office PowerPoint</Application>
  <PresentationFormat>Custom</PresentationFormat>
  <Paragraphs>145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Source Sans Pro</vt:lpstr>
      <vt:lpstr>Source Sans Pro Black</vt:lpstr>
      <vt:lpstr>Source Sans Pro Light</vt:lpstr>
      <vt:lpstr>Source Sans Pro Semibold</vt:lpstr>
      <vt:lpstr>SourceSansPro-Regular</vt:lpstr>
      <vt:lpstr>Wingdings</vt:lpstr>
      <vt:lpstr>Larissa-Design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sarah</dc:creator>
  <cp:lastModifiedBy>Aleksander Rutkowski</cp:lastModifiedBy>
  <cp:revision>92</cp:revision>
  <dcterms:created xsi:type="dcterms:W3CDTF">2014-09-11T17:07:18Z</dcterms:created>
  <dcterms:modified xsi:type="dcterms:W3CDTF">2015-03-24T06:46:40Z</dcterms:modified>
</cp:coreProperties>
</file>